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8"/>
  </p:notesMasterIdLst>
  <p:handoutMasterIdLst>
    <p:handoutMasterId r:id="rId29"/>
  </p:handoutMasterIdLst>
  <p:sldIdLst>
    <p:sldId id="256" r:id="rId3"/>
    <p:sldId id="408" r:id="rId4"/>
    <p:sldId id="411" r:id="rId5"/>
    <p:sldId id="412" r:id="rId6"/>
    <p:sldId id="413" r:id="rId7"/>
    <p:sldId id="409" r:id="rId8"/>
    <p:sldId id="410" r:id="rId9"/>
    <p:sldId id="414" r:id="rId10"/>
    <p:sldId id="415" r:id="rId11"/>
    <p:sldId id="417" r:id="rId12"/>
    <p:sldId id="416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Helvetica" panose="020B0604020202020204" pitchFamily="3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BB2FF9-0E16-4628-8FA2-44D74F0A08B3}">
  <a:tblStyle styleId="{41BB2FF9-0E16-4628-8FA2-44D74F0A08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DF0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DF0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8B0DF3-DF48-47E2-A033-28B5F7AF4AA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F4"/>
          </a:solidFill>
        </a:fill>
      </a:tcStyle>
    </a:wholeTbl>
    <a:band1H>
      <a:tcTxStyle/>
      <a:tcStyle>
        <a:tcBdr/>
        <a:fill>
          <a:solidFill>
            <a:srgbClr val="D7DE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DEE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EF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CEF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31BACC-CBFE-4290-8FF6-89B7174E0812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EF0"/>
          </a:solidFill>
        </a:fill>
      </a:tcStyle>
    </a:wholeTbl>
    <a:band1H>
      <a:tcTxStyle/>
      <a:tcStyle>
        <a:tcBdr/>
        <a:fill>
          <a:solidFill>
            <a:srgbClr val="EE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DBE1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6EEF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6EEF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030EB3-7B6D-48EB-B5A0-625C2C104895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DF4"/>
          </a:solidFill>
        </a:fill>
      </a:tcStyle>
    </a:wholeTbl>
    <a:band1H>
      <a:tcTxStyle/>
      <a:tcStyle>
        <a:tcBdr/>
        <a:fill>
          <a:solidFill>
            <a:srgbClr val="DED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D8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78B726-2AFE-4137-B943-8604406FCCEC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493B26-2AFF-4D59-9184-3F119D06EE60}" styleName="Table_5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848" autoAdjust="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B327BE-8DF3-406B-9C9B-550C06F5443B}" type="doc">
      <dgm:prSet loTypeId="urn:microsoft.com/office/officeart/2005/8/layout/orgChart1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4DC02CA7-B8F0-4E9D-BE0C-962D7024D419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Supervised Learning</a:t>
          </a:r>
        </a:p>
      </dgm:t>
    </dgm:pt>
    <dgm:pt modelId="{714E4A16-DDFF-48AC-9584-C60B708A0310}" type="par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6F885633-9653-411B-A6C4-FE03369C8255}" type="sib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51D02B2A-9FA6-4D42-90DA-4EE4FBAC5ED4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Reinforcement Learning</a:t>
          </a:r>
        </a:p>
      </dgm:t>
    </dgm:pt>
    <dgm:pt modelId="{6D86C1F7-7785-4E62-9338-701489C8A4F7}" type="par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6B5BBF4-9E48-4BBD-A6C9-A263315A28FF}" type="sib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1D91D9B5-FD21-4EE5-A876-DD9AF25CC7E2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Unsupervised Learning</a:t>
          </a:r>
        </a:p>
      </dgm:t>
    </dgm:pt>
    <dgm:pt modelId="{456BDA2F-4CDB-41D0-8230-7F6B9DA5ABA0}" type="par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808781-AF67-4FE5-93C2-4A76FF1682D7}" type="sib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8680F48-6EA2-4221-9BD3-88766BAED04E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Labelled data with guidance</a:t>
          </a:r>
        </a:p>
      </dgm:t>
    </dgm:pt>
    <dgm:pt modelId="{F677477F-B43A-46D9-BF15-2578F6A3C10A}" type="par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A0E1BDC1-4D26-421D-AB15-5C8CB927E3CA}" type="sib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5C81F5-259B-4A73-82E8-5C192BED7C5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No labelled without guidance</a:t>
          </a:r>
        </a:p>
      </dgm:t>
    </dgm:pt>
    <dgm:pt modelId="{68B5361C-8AD9-420D-B122-7B5195F90D00}" type="par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B523CE-BB2C-4FB2-8452-DB69176F6E89}" type="sib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67DF374-15BB-47CC-9838-0A69E59637E5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Interacts with environment, decide action, learns by trial and error method</a:t>
          </a:r>
        </a:p>
      </dgm:t>
    </dgm:pt>
    <dgm:pt modelId="{EE7AFC41-5F0F-41F8-B665-5A01C96FBD43}" type="par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7DE7FCFF-2FA7-4588-AADF-0C88A550945E}" type="sib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392421-5A85-40C9-ADC7-4B34842EE60B}" type="pres">
      <dgm:prSet presAssocID="{50B327BE-8DF3-406B-9C9B-550C06F544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A3D573-9EDE-40E5-877A-CB4DE57C1015}" type="pres">
      <dgm:prSet presAssocID="{4DC02CA7-B8F0-4E9D-BE0C-962D7024D419}" presName="hierRoot1" presStyleCnt="0">
        <dgm:presLayoutVars>
          <dgm:hierBranch val="init"/>
        </dgm:presLayoutVars>
      </dgm:prSet>
      <dgm:spPr/>
    </dgm:pt>
    <dgm:pt modelId="{97C41F0F-060F-4263-8553-146AE12DBB1C}" type="pres">
      <dgm:prSet presAssocID="{4DC02CA7-B8F0-4E9D-BE0C-962D7024D419}" presName="rootComposite1" presStyleCnt="0"/>
      <dgm:spPr/>
    </dgm:pt>
    <dgm:pt modelId="{21DAC4FB-7ECD-47E1-84FA-30AEE91FF0C0}" type="pres">
      <dgm:prSet presAssocID="{4DC02CA7-B8F0-4E9D-BE0C-962D7024D419}" presName="rootText1" presStyleLbl="node0" presStyleIdx="0" presStyleCnt="3" custLinFactNeighborX="-75287">
        <dgm:presLayoutVars>
          <dgm:chPref val="3"/>
        </dgm:presLayoutVars>
      </dgm:prSet>
      <dgm:spPr/>
    </dgm:pt>
    <dgm:pt modelId="{15F85483-D3F3-4692-9E07-A59E0488681E}" type="pres">
      <dgm:prSet presAssocID="{4DC02CA7-B8F0-4E9D-BE0C-962D7024D419}" presName="rootConnector1" presStyleLbl="node1" presStyleIdx="0" presStyleCnt="0"/>
      <dgm:spPr/>
    </dgm:pt>
    <dgm:pt modelId="{08118EAF-6F06-4160-975D-57488656F5B5}" type="pres">
      <dgm:prSet presAssocID="{4DC02CA7-B8F0-4E9D-BE0C-962D7024D419}" presName="hierChild2" presStyleCnt="0"/>
      <dgm:spPr/>
    </dgm:pt>
    <dgm:pt modelId="{0F71D20C-EA42-414E-90F5-D62D30092D5C}" type="pres">
      <dgm:prSet presAssocID="{F677477F-B43A-46D9-BF15-2578F6A3C10A}" presName="Name37" presStyleLbl="parChTrans1D2" presStyleIdx="0" presStyleCnt="3"/>
      <dgm:spPr/>
    </dgm:pt>
    <dgm:pt modelId="{EBE64EB4-158E-49F7-B17B-77D8C30796F7}" type="pres">
      <dgm:prSet presAssocID="{C8680F48-6EA2-4221-9BD3-88766BAED04E}" presName="hierRoot2" presStyleCnt="0">
        <dgm:presLayoutVars>
          <dgm:hierBranch val="init"/>
        </dgm:presLayoutVars>
      </dgm:prSet>
      <dgm:spPr/>
    </dgm:pt>
    <dgm:pt modelId="{7F95AC65-6FD3-40FA-B1BA-FC6EEDD8838F}" type="pres">
      <dgm:prSet presAssocID="{C8680F48-6EA2-4221-9BD3-88766BAED04E}" presName="rootComposite" presStyleCnt="0"/>
      <dgm:spPr/>
    </dgm:pt>
    <dgm:pt modelId="{08D682BB-F576-4998-B33F-96F23028233D}" type="pres">
      <dgm:prSet presAssocID="{C8680F48-6EA2-4221-9BD3-88766BAED04E}" presName="rootText" presStyleLbl="node2" presStyleIdx="0" presStyleCnt="3" custLinFactNeighborX="-75287">
        <dgm:presLayoutVars>
          <dgm:chPref val="3"/>
        </dgm:presLayoutVars>
      </dgm:prSet>
      <dgm:spPr/>
    </dgm:pt>
    <dgm:pt modelId="{6645081E-B408-4D5B-9AB1-730DCF96829B}" type="pres">
      <dgm:prSet presAssocID="{C8680F48-6EA2-4221-9BD3-88766BAED04E}" presName="rootConnector" presStyleLbl="node2" presStyleIdx="0" presStyleCnt="3"/>
      <dgm:spPr/>
    </dgm:pt>
    <dgm:pt modelId="{0EE2E815-9D67-4D94-B81C-3DAE22D046E7}" type="pres">
      <dgm:prSet presAssocID="{C8680F48-6EA2-4221-9BD3-88766BAED04E}" presName="hierChild4" presStyleCnt="0"/>
      <dgm:spPr/>
    </dgm:pt>
    <dgm:pt modelId="{A2BBCA21-5367-457E-BCC8-22BCE22BEEB8}" type="pres">
      <dgm:prSet presAssocID="{C8680F48-6EA2-4221-9BD3-88766BAED04E}" presName="hierChild5" presStyleCnt="0"/>
      <dgm:spPr/>
    </dgm:pt>
    <dgm:pt modelId="{E65B1A72-AA3B-4630-B0A3-B06848E99B25}" type="pres">
      <dgm:prSet presAssocID="{4DC02CA7-B8F0-4E9D-BE0C-962D7024D419}" presName="hierChild3" presStyleCnt="0"/>
      <dgm:spPr/>
    </dgm:pt>
    <dgm:pt modelId="{BA74A6AC-898A-4707-A1A5-763489E02FF1}" type="pres">
      <dgm:prSet presAssocID="{1D91D9B5-FD21-4EE5-A876-DD9AF25CC7E2}" presName="hierRoot1" presStyleCnt="0">
        <dgm:presLayoutVars>
          <dgm:hierBranch val="init"/>
        </dgm:presLayoutVars>
      </dgm:prSet>
      <dgm:spPr/>
    </dgm:pt>
    <dgm:pt modelId="{732C626F-3BE5-4D46-83E0-9AB2F7D8EF96}" type="pres">
      <dgm:prSet presAssocID="{1D91D9B5-FD21-4EE5-A876-DD9AF25CC7E2}" presName="rootComposite1" presStyleCnt="0"/>
      <dgm:spPr/>
    </dgm:pt>
    <dgm:pt modelId="{329C8317-F9BA-4916-858C-31549CCBF6A6}" type="pres">
      <dgm:prSet presAssocID="{1D91D9B5-FD21-4EE5-A876-DD9AF25CC7E2}" presName="rootText1" presStyleLbl="node0" presStyleIdx="1" presStyleCnt="3" custLinFactNeighborX="0">
        <dgm:presLayoutVars>
          <dgm:chPref val="3"/>
        </dgm:presLayoutVars>
      </dgm:prSet>
      <dgm:spPr/>
    </dgm:pt>
    <dgm:pt modelId="{8F7A6EEE-0526-41E3-BC86-6558F1FB78D0}" type="pres">
      <dgm:prSet presAssocID="{1D91D9B5-FD21-4EE5-A876-DD9AF25CC7E2}" presName="rootConnector1" presStyleLbl="node1" presStyleIdx="0" presStyleCnt="0"/>
      <dgm:spPr/>
    </dgm:pt>
    <dgm:pt modelId="{0E818EB9-0BB9-4307-9EAC-3BFC2F03CFFB}" type="pres">
      <dgm:prSet presAssocID="{1D91D9B5-FD21-4EE5-A876-DD9AF25CC7E2}" presName="hierChild2" presStyleCnt="0"/>
      <dgm:spPr/>
    </dgm:pt>
    <dgm:pt modelId="{F19243E3-4CD2-47E9-AA44-9CD1EDA5D719}" type="pres">
      <dgm:prSet presAssocID="{68B5361C-8AD9-420D-B122-7B5195F90D00}" presName="Name37" presStyleLbl="parChTrans1D2" presStyleIdx="1" presStyleCnt="3"/>
      <dgm:spPr/>
    </dgm:pt>
    <dgm:pt modelId="{AC4C82F5-0F75-4104-8F7E-617A8E70E391}" type="pres">
      <dgm:prSet presAssocID="{405C81F5-259B-4A73-82E8-5C192BED7C5D}" presName="hierRoot2" presStyleCnt="0">
        <dgm:presLayoutVars>
          <dgm:hierBranch val="init"/>
        </dgm:presLayoutVars>
      </dgm:prSet>
      <dgm:spPr/>
    </dgm:pt>
    <dgm:pt modelId="{4F761F53-5168-4324-B0E6-8ED486CACF4B}" type="pres">
      <dgm:prSet presAssocID="{405C81F5-259B-4A73-82E8-5C192BED7C5D}" presName="rootComposite" presStyleCnt="0"/>
      <dgm:spPr/>
    </dgm:pt>
    <dgm:pt modelId="{80179624-21EC-4E90-A431-88349EE634C0}" type="pres">
      <dgm:prSet presAssocID="{405C81F5-259B-4A73-82E8-5C192BED7C5D}" presName="rootText" presStyleLbl="node2" presStyleIdx="1" presStyleCnt="3" custLinFactNeighborX="0">
        <dgm:presLayoutVars>
          <dgm:chPref val="3"/>
        </dgm:presLayoutVars>
      </dgm:prSet>
      <dgm:spPr/>
    </dgm:pt>
    <dgm:pt modelId="{80E05FC7-C745-4ABB-B8F0-87994E39D9D3}" type="pres">
      <dgm:prSet presAssocID="{405C81F5-259B-4A73-82E8-5C192BED7C5D}" presName="rootConnector" presStyleLbl="node2" presStyleIdx="1" presStyleCnt="3"/>
      <dgm:spPr/>
    </dgm:pt>
    <dgm:pt modelId="{68443C75-611A-476C-B8C3-2929B4651F9D}" type="pres">
      <dgm:prSet presAssocID="{405C81F5-259B-4A73-82E8-5C192BED7C5D}" presName="hierChild4" presStyleCnt="0"/>
      <dgm:spPr/>
    </dgm:pt>
    <dgm:pt modelId="{930455FF-A846-47BE-9692-95CEB5A99569}" type="pres">
      <dgm:prSet presAssocID="{405C81F5-259B-4A73-82E8-5C192BED7C5D}" presName="hierChild5" presStyleCnt="0"/>
      <dgm:spPr/>
    </dgm:pt>
    <dgm:pt modelId="{F25DAE7D-1B63-4A80-AE0C-51F9E233FBF2}" type="pres">
      <dgm:prSet presAssocID="{1D91D9B5-FD21-4EE5-A876-DD9AF25CC7E2}" presName="hierChild3" presStyleCnt="0"/>
      <dgm:spPr/>
    </dgm:pt>
    <dgm:pt modelId="{C34D90B2-1459-48FB-96F8-1918E6E7EA29}" type="pres">
      <dgm:prSet presAssocID="{51D02B2A-9FA6-4D42-90DA-4EE4FBAC5ED4}" presName="hierRoot1" presStyleCnt="0">
        <dgm:presLayoutVars>
          <dgm:hierBranch val="init"/>
        </dgm:presLayoutVars>
      </dgm:prSet>
      <dgm:spPr/>
    </dgm:pt>
    <dgm:pt modelId="{5A2759CD-2B6F-4AC0-85AE-D8A797F8F7A5}" type="pres">
      <dgm:prSet presAssocID="{51D02B2A-9FA6-4D42-90DA-4EE4FBAC5ED4}" presName="rootComposite1" presStyleCnt="0"/>
      <dgm:spPr/>
    </dgm:pt>
    <dgm:pt modelId="{B647F1D3-1429-43AF-BC07-62D769365271}" type="pres">
      <dgm:prSet presAssocID="{51D02B2A-9FA6-4D42-90DA-4EE4FBAC5ED4}" presName="rootText1" presStyleLbl="node0" presStyleIdx="2" presStyleCnt="3" custLinFactX="39226" custLinFactNeighborX="100000">
        <dgm:presLayoutVars>
          <dgm:chPref val="3"/>
        </dgm:presLayoutVars>
      </dgm:prSet>
      <dgm:spPr/>
    </dgm:pt>
    <dgm:pt modelId="{6CAE4B36-2811-4D98-B23E-9AD51DF15EBD}" type="pres">
      <dgm:prSet presAssocID="{51D02B2A-9FA6-4D42-90DA-4EE4FBAC5ED4}" presName="rootConnector1" presStyleLbl="node1" presStyleIdx="0" presStyleCnt="0"/>
      <dgm:spPr/>
    </dgm:pt>
    <dgm:pt modelId="{0AC5F83E-7EE9-44E3-B40B-E51D2B3193F9}" type="pres">
      <dgm:prSet presAssocID="{51D02B2A-9FA6-4D42-90DA-4EE4FBAC5ED4}" presName="hierChild2" presStyleCnt="0"/>
      <dgm:spPr/>
    </dgm:pt>
    <dgm:pt modelId="{70467822-B65B-4039-87F4-0ED986EEBE44}" type="pres">
      <dgm:prSet presAssocID="{EE7AFC41-5F0F-41F8-B665-5A01C96FBD43}" presName="Name37" presStyleLbl="parChTrans1D2" presStyleIdx="2" presStyleCnt="3"/>
      <dgm:spPr/>
    </dgm:pt>
    <dgm:pt modelId="{196C45D3-C976-41E7-9863-355192DC2E0B}" type="pres">
      <dgm:prSet presAssocID="{067DF374-15BB-47CC-9838-0A69E59637E5}" presName="hierRoot2" presStyleCnt="0">
        <dgm:presLayoutVars>
          <dgm:hierBranch val="init"/>
        </dgm:presLayoutVars>
      </dgm:prSet>
      <dgm:spPr/>
    </dgm:pt>
    <dgm:pt modelId="{60B291BA-90FD-45C6-82F8-406B0726094B}" type="pres">
      <dgm:prSet presAssocID="{067DF374-15BB-47CC-9838-0A69E59637E5}" presName="rootComposite" presStyleCnt="0"/>
      <dgm:spPr/>
    </dgm:pt>
    <dgm:pt modelId="{4AD66906-DF11-48C4-BEA8-C6D2FC520B32}" type="pres">
      <dgm:prSet presAssocID="{067DF374-15BB-47CC-9838-0A69E59637E5}" presName="rootText" presStyleLbl="node2" presStyleIdx="2" presStyleCnt="3" custLinFactX="39226" custLinFactNeighborX="100000">
        <dgm:presLayoutVars>
          <dgm:chPref val="3"/>
        </dgm:presLayoutVars>
      </dgm:prSet>
      <dgm:spPr/>
    </dgm:pt>
    <dgm:pt modelId="{EA5C089C-B0F1-43F8-B170-A9C417A1C50B}" type="pres">
      <dgm:prSet presAssocID="{067DF374-15BB-47CC-9838-0A69E59637E5}" presName="rootConnector" presStyleLbl="node2" presStyleIdx="2" presStyleCnt="3"/>
      <dgm:spPr/>
    </dgm:pt>
    <dgm:pt modelId="{CEA166B4-6AA1-43F2-9890-EA6BBC2D8124}" type="pres">
      <dgm:prSet presAssocID="{067DF374-15BB-47CC-9838-0A69E59637E5}" presName="hierChild4" presStyleCnt="0"/>
      <dgm:spPr/>
    </dgm:pt>
    <dgm:pt modelId="{5C7B7B92-E7A8-41C0-A1D2-34774C3D9CF6}" type="pres">
      <dgm:prSet presAssocID="{067DF374-15BB-47CC-9838-0A69E59637E5}" presName="hierChild5" presStyleCnt="0"/>
      <dgm:spPr/>
    </dgm:pt>
    <dgm:pt modelId="{63B65F4A-F5E2-4120-93E1-61B600E8C455}" type="pres">
      <dgm:prSet presAssocID="{51D02B2A-9FA6-4D42-90DA-4EE4FBAC5ED4}" presName="hierChild3" presStyleCnt="0"/>
      <dgm:spPr/>
    </dgm:pt>
  </dgm:ptLst>
  <dgm:cxnLst>
    <dgm:cxn modelId="{46FC5A01-AB6B-4B7F-AF9A-A7805DD4F34A}" type="presOf" srcId="{C8680F48-6EA2-4221-9BD3-88766BAED04E}" destId="{08D682BB-F576-4998-B33F-96F23028233D}" srcOrd="0" destOrd="0" presId="urn:microsoft.com/office/officeart/2005/8/layout/orgChart1"/>
    <dgm:cxn modelId="{4BF12605-FF6A-4153-B557-6A89B55D0F8D}" type="presOf" srcId="{067DF374-15BB-47CC-9838-0A69E59637E5}" destId="{4AD66906-DF11-48C4-BEA8-C6D2FC520B32}" srcOrd="0" destOrd="0" presId="urn:microsoft.com/office/officeart/2005/8/layout/orgChart1"/>
    <dgm:cxn modelId="{4B73FC08-BC9D-44DC-8196-136833E15CD0}" srcId="{1D91D9B5-FD21-4EE5-A876-DD9AF25CC7E2}" destId="{405C81F5-259B-4A73-82E8-5C192BED7C5D}" srcOrd="0" destOrd="0" parTransId="{68B5361C-8AD9-420D-B122-7B5195F90D00}" sibTransId="{92B523CE-BB2C-4FB2-8452-DB69176F6E89}"/>
    <dgm:cxn modelId="{05AABA0F-7726-453B-97B4-94501F163BB0}" srcId="{51D02B2A-9FA6-4D42-90DA-4EE4FBAC5ED4}" destId="{067DF374-15BB-47CC-9838-0A69E59637E5}" srcOrd="0" destOrd="0" parTransId="{EE7AFC41-5F0F-41F8-B665-5A01C96FBD43}" sibTransId="{7DE7FCFF-2FA7-4588-AADF-0C88A550945E}"/>
    <dgm:cxn modelId="{76081A16-D423-46EB-8D02-D26BCD0EB6CA}" type="presOf" srcId="{68B5361C-8AD9-420D-B122-7B5195F90D00}" destId="{F19243E3-4CD2-47E9-AA44-9CD1EDA5D719}" srcOrd="0" destOrd="0" presId="urn:microsoft.com/office/officeart/2005/8/layout/orgChart1"/>
    <dgm:cxn modelId="{C405822E-6815-484E-8D8C-39E541C68580}" type="presOf" srcId="{C8680F48-6EA2-4221-9BD3-88766BAED04E}" destId="{6645081E-B408-4D5B-9AB1-730DCF96829B}" srcOrd="1" destOrd="0" presId="urn:microsoft.com/office/officeart/2005/8/layout/orgChart1"/>
    <dgm:cxn modelId="{40404D31-7769-4805-AD47-B4C544086AD8}" type="presOf" srcId="{F677477F-B43A-46D9-BF15-2578F6A3C10A}" destId="{0F71D20C-EA42-414E-90F5-D62D30092D5C}" srcOrd="0" destOrd="0" presId="urn:microsoft.com/office/officeart/2005/8/layout/orgChart1"/>
    <dgm:cxn modelId="{07CA8632-569E-4DF3-AB7B-DC21FB93D914}" type="presOf" srcId="{1D91D9B5-FD21-4EE5-A876-DD9AF25CC7E2}" destId="{8F7A6EEE-0526-41E3-BC86-6558F1FB78D0}" srcOrd="1" destOrd="0" presId="urn:microsoft.com/office/officeart/2005/8/layout/orgChart1"/>
    <dgm:cxn modelId="{C3BFBB41-DC53-430D-9A6B-EE56B1F70660}" srcId="{50B327BE-8DF3-406B-9C9B-550C06F5443B}" destId="{4DC02CA7-B8F0-4E9D-BE0C-962D7024D419}" srcOrd="0" destOrd="0" parTransId="{714E4A16-DDFF-48AC-9584-C60B708A0310}" sibTransId="{6F885633-9653-411B-A6C4-FE03369C8255}"/>
    <dgm:cxn modelId="{A0BB8D6B-F0D8-43C7-97BB-F7A7B6D3C38B}" type="presOf" srcId="{1D91D9B5-FD21-4EE5-A876-DD9AF25CC7E2}" destId="{329C8317-F9BA-4916-858C-31549CCBF6A6}" srcOrd="0" destOrd="0" presId="urn:microsoft.com/office/officeart/2005/8/layout/orgChart1"/>
    <dgm:cxn modelId="{A9B7FF4E-CC87-4E0D-B145-DF8D7A1BB68A}" srcId="{50B327BE-8DF3-406B-9C9B-550C06F5443B}" destId="{1D91D9B5-FD21-4EE5-A876-DD9AF25CC7E2}" srcOrd="1" destOrd="0" parTransId="{456BDA2F-4CDB-41D0-8230-7F6B9DA5ABA0}" sibTransId="{40808781-AF67-4FE5-93C2-4A76FF1682D7}"/>
    <dgm:cxn modelId="{8F175A74-0AB7-4FA5-9442-5A1986981FE4}" type="presOf" srcId="{4DC02CA7-B8F0-4E9D-BE0C-962D7024D419}" destId="{21DAC4FB-7ECD-47E1-84FA-30AEE91FF0C0}" srcOrd="0" destOrd="0" presId="urn:microsoft.com/office/officeart/2005/8/layout/orgChart1"/>
    <dgm:cxn modelId="{65CE397B-FA2D-430E-A1EA-898E6C02DD67}" type="presOf" srcId="{51D02B2A-9FA6-4D42-90DA-4EE4FBAC5ED4}" destId="{B647F1D3-1429-43AF-BC07-62D769365271}" srcOrd="0" destOrd="0" presId="urn:microsoft.com/office/officeart/2005/8/layout/orgChart1"/>
    <dgm:cxn modelId="{5642E782-B311-4944-A27C-40FD89038266}" srcId="{4DC02CA7-B8F0-4E9D-BE0C-962D7024D419}" destId="{C8680F48-6EA2-4221-9BD3-88766BAED04E}" srcOrd="0" destOrd="0" parTransId="{F677477F-B43A-46D9-BF15-2578F6A3C10A}" sibTransId="{A0E1BDC1-4D26-421D-AB15-5C8CB927E3CA}"/>
    <dgm:cxn modelId="{588851C3-6473-4898-8CDB-418DCC91CDD2}" type="presOf" srcId="{4DC02CA7-B8F0-4E9D-BE0C-962D7024D419}" destId="{15F85483-D3F3-4692-9E07-A59E0488681E}" srcOrd="1" destOrd="0" presId="urn:microsoft.com/office/officeart/2005/8/layout/orgChart1"/>
    <dgm:cxn modelId="{485EF1D3-8977-4EA2-BF56-4C155D1428F0}" type="presOf" srcId="{50B327BE-8DF3-406B-9C9B-550C06F5443B}" destId="{92392421-5A85-40C9-ADC7-4B34842EE60B}" srcOrd="0" destOrd="0" presId="urn:microsoft.com/office/officeart/2005/8/layout/orgChart1"/>
    <dgm:cxn modelId="{35100CD9-8423-495E-818B-78B172F5004B}" type="presOf" srcId="{51D02B2A-9FA6-4D42-90DA-4EE4FBAC5ED4}" destId="{6CAE4B36-2811-4D98-B23E-9AD51DF15EBD}" srcOrd="1" destOrd="0" presId="urn:microsoft.com/office/officeart/2005/8/layout/orgChart1"/>
    <dgm:cxn modelId="{9A227DE1-6518-4909-80A9-3E35086F25AA}" type="presOf" srcId="{067DF374-15BB-47CC-9838-0A69E59637E5}" destId="{EA5C089C-B0F1-43F8-B170-A9C417A1C50B}" srcOrd="1" destOrd="0" presId="urn:microsoft.com/office/officeart/2005/8/layout/orgChart1"/>
    <dgm:cxn modelId="{257CA8E3-BDE3-439D-8F87-6331480AB490}" srcId="{50B327BE-8DF3-406B-9C9B-550C06F5443B}" destId="{51D02B2A-9FA6-4D42-90DA-4EE4FBAC5ED4}" srcOrd="2" destOrd="0" parTransId="{6D86C1F7-7785-4E62-9338-701489C8A4F7}" sibTransId="{C6B5BBF4-9E48-4BBD-A6C9-A263315A28FF}"/>
    <dgm:cxn modelId="{2BF61BE5-0B1D-425C-A019-B53A6EE42C42}" type="presOf" srcId="{405C81F5-259B-4A73-82E8-5C192BED7C5D}" destId="{80E05FC7-C745-4ABB-B8F0-87994E39D9D3}" srcOrd="1" destOrd="0" presId="urn:microsoft.com/office/officeart/2005/8/layout/orgChart1"/>
    <dgm:cxn modelId="{481B33F9-AD57-4316-ADA7-F4671A621CA1}" type="presOf" srcId="{EE7AFC41-5F0F-41F8-B665-5A01C96FBD43}" destId="{70467822-B65B-4039-87F4-0ED986EEBE44}" srcOrd="0" destOrd="0" presId="urn:microsoft.com/office/officeart/2005/8/layout/orgChart1"/>
    <dgm:cxn modelId="{A81603FD-A4C2-4D87-95A0-1A4583665736}" type="presOf" srcId="{405C81F5-259B-4A73-82E8-5C192BED7C5D}" destId="{80179624-21EC-4E90-A431-88349EE634C0}" srcOrd="0" destOrd="0" presId="urn:microsoft.com/office/officeart/2005/8/layout/orgChart1"/>
    <dgm:cxn modelId="{2B8254CD-6363-48CD-B57A-D5681DF4A1AA}" type="presParOf" srcId="{92392421-5A85-40C9-ADC7-4B34842EE60B}" destId="{41A3D573-9EDE-40E5-877A-CB4DE57C1015}" srcOrd="0" destOrd="0" presId="urn:microsoft.com/office/officeart/2005/8/layout/orgChart1"/>
    <dgm:cxn modelId="{84907009-1BF6-4B3D-B18A-E42C2FFDA4FC}" type="presParOf" srcId="{41A3D573-9EDE-40E5-877A-CB4DE57C1015}" destId="{97C41F0F-060F-4263-8553-146AE12DBB1C}" srcOrd="0" destOrd="0" presId="urn:microsoft.com/office/officeart/2005/8/layout/orgChart1"/>
    <dgm:cxn modelId="{5E57E53E-DF26-45C7-B576-70FD5B527ABE}" type="presParOf" srcId="{97C41F0F-060F-4263-8553-146AE12DBB1C}" destId="{21DAC4FB-7ECD-47E1-84FA-30AEE91FF0C0}" srcOrd="0" destOrd="0" presId="urn:microsoft.com/office/officeart/2005/8/layout/orgChart1"/>
    <dgm:cxn modelId="{03B655CC-53BB-4658-917C-2F36DF96A58B}" type="presParOf" srcId="{97C41F0F-060F-4263-8553-146AE12DBB1C}" destId="{15F85483-D3F3-4692-9E07-A59E0488681E}" srcOrd="1" destOrd="0" presId="urn:microsoft.com/office/officeart/2005/8/layout/orgChart1"/>
    <dgm:cxn modelId="{1B7D1655-4CE0-4EF0-A61D-4558F6E7BD26}" type="presParOf" srcId="{41A3D573-9EDE-40E5-877A-CB4DE57C1015}" destId="{08118EAF-6F06-4160-975D-57488656F5B5}" srcOrd="1" destOrd="0" presId="urn:microsoft.com/office/officeart/2005/8/layout/orgChart1"/>
    <dgm:cxn modelId="{6840FA18-2909-418C-BEF4-7476AD070923}" type="presParOf" srcId="{08118EAF-6F06-4160-975D-57488656F5B5}" destId="{0F71D20C-EA42-414E-90F5-D62D30092D5C}" srcOrd="0" destOrd="0" presId="urn:microsoft.com/office/officeart/2005/8/layout/orgChart1"/>
    <dgm:cxn modelId="{A5B61F50-0D66-4C1D-8AFC-746E94112D31}" type="presParOf" srcId="{08118EAF-6F06-4160-975D-57488656F5B5}" destId="{EBE64EB4-158E-49F7-B17B-77D8C30796F7}" srcOrd="1" destOrd="0" presId="urn:microsoft.com/office/officeart/2005/8/layout/orgChart1"/>
    <dgm:cxn modelId="{3C5ECBC3-CD40-4BE1-96DE-582ED988FE72}" type="presParOf" srcId="{EBE64EB4-158E-49F7-B17B-77D8C30796F7}" destId="{7F95AC65-6FD3-40FA-B1BA-FC6EEDD8838F}" srcOrd="0" destOrd="0" presId="urn:microsoft.com/office/officeart/2005/8/layout/orgChart1"/>
    <dgm:cxn modelId="{7C6E6D98-FBEB-4778-B087-FA97AFC051FC}" type="presParOf" srcId="{7F95AC65-6FD3-40FA-B1BA-FC6EEDD8838F}" destId="{08D682BB-F576-4998-B33F-96F23028233D}" srcOrd="0" destOrd="0" presId="urn:microsoft.com/office/officeart/2005/8/layout/orgChart1"/>
    <dgm:cxn modelId="{5C2F4C95-CA6B-4D58-9C57-62F20EDEECCE}" type="presParOf" srcId="{7F95AC65-6FD3-40FA-B1BA-FC6EEDD8838F}" destId="{6645081E-B408-4D5B-9AB1-730DCF96829B}" srcOrd="1" destOrd="0" presId="urn:microsoft.com/office/officeart/2005/8/layout/orgChart1"/>
    <dgm:cxn modelId="{A844D327-AF54-4A74-B412-053D30AF521E}" type="presParOf" srcId="{EBE64EB4-158E-49F7-B17B-77D8C30796F7}" destId="{0EE2E815-9D67-4D94-B81C-3DAE22D046E7}" srcOrd="1" destOrd="0" presId="urn:microsoft.com/office/officeart/2005/8/layout/orgChart1"/>
    <dgm:cxn modelId="{F0F3349F-ECD7-4C04-997E-4976856BA84C}" type="presParOf" srcId="{EBE64EB4-158E-49F7-B17B-77D8C30796F7}" destId="{A2BBCA21-5367-457E-BCC8-22BCE22BEEB8}" srcOrd="2" destOrd="0" presId="urn:microsoft.com/office/officeart/2005/8/layout/orgChart1"/>
    <dgm:cxn modelId="{E7641233-C5EA-4B37-AF31-5BF7954F5B81}" type="presParOf" srcId="{41A3D573-9EDE-40E5-877A-CB4DE57C1015}" destId="{E65B1A72-AA3B-4630-B0A3-B06848E99B25}" srcOrd="2" destOrd="0" presId="urn:microsoft.com/office/officeart/2005/8/layout/orgChart1"/>
    <dgm:cxn modelId="{DA7DC35A-BD6B-41CF-A0EB-3C92A4E44637}" type="presParOf" srcId="{92392421-5A85-40C9-ADC7-4B34842EE60B}" destId="{BA74A6AC-898A-4707-A1A5-763489E02FF1}" srcOrd="1" destOrd="0" presId="urn:microsoft.com/office/officeart/2005/8/layout/orgChart1"/>
    <dgm:cxn modelId="{5C5DEEAB-38CA-4ECC-BCC9-E3E6AE21EDF5}" type="presParOf" srcId="{BA74A6AC-898A-4707-A1A5-763489E02FF1}" destId="{732C626F-3BE5-4D46-83E0-9AB2F7D8EF96}" srcOrd="0" destOrd="0" presId="urn:microsoft.com/office/officeart/2005/8/layout/orgChart1"/>
    <dgm:cxn modelId="{8AA8B6E2-A981-4A90-9F40-0F7D5ED80984}" type="presParOf" srcId="{732C626F-3BE5-4D46-83E0-9AB2F7D8EF96}" destId="{329C8317-F9BA-4916-858C-31549CCBF6A6}" srcOrd="0" destOrd="0" presId="urn:microsoft.com/office/officeart/2005/8/layout/orgChart1"/>
    <dgm:cxn modelId="{BEE55BB1-53AC-448F-A49D-66C95B365569}" type="presParOf" srcId="{732C626F-3BE5-4D46-83E0-9AB2F7D8EF96}" destId="{8F7A6EEE-0526-41E3-BC86-6558F1FB78D0}" srcOrd="1" destOrd="0" presId="urn:microsoft.com/office/officeart/2005/8/layout/orgChart1"/>
    <dgm:cxn modelId="{1C6E11C9-4112-46A2-BDCC-226E1D512251}" type="presParOf" srcId="{BA74A6AC-898A-4707-A1A5-763489E02FF1}" destId="{0E818EB9-0BB9-4307-9EAC-3BFC2F03CFFB}" srcOrd="1" destOrd="0" presId="urn:microsoft.com/office/officeart/2005/8/layout/orgChart1"/>
    <dgm:cxn modelId="{A6A7D3FF-0D65-41D0-B1D0-D6E51444588E}" type="presParOf" srcId="{0E818EB9-0BB9-4307-9EAC-3BFC2F03CFFB}" destId="{F19243E3-4CD2-47E9-AA44-9CD1EDA5D719}" srcOrd="0" destOrd="0" presId="urn:microsoft.com/office/officeart/2005/8/layout/orgChart1"/>
    <dgm:cxn modelId="{E18F19E4-9DEF-470B-B02F-0B37A98F4D06}" type="presParOf" srcId="{0E818EB9-0BB9-4307-9EAC-3BFC2F03CFFB}" destId="{AC4C82F5-0F75-4104-8F7E-617A8E70E391}" srcOrd="1" destOrd="0" presId="urn:microsoft.com/office/officeart/2005/8/layout/orgChart1"/>
    <dgm:cxn modelId="{8DA16C72-ADB5-4B1A-98A7-4E68AB8CAFF2}" type="presParOf" srcId="{AC4C82F5-0F75-4104-8F7E-617A8E70E391}" destId="{4F761F53-5168-4324-B0E6-8ED486CACF4B}" srcOrd="0" destOrd="0" presId="urn:microsoft.com/office/officeart/2005/8/layout/orgChart1"/>
    <dgm:cxn modelId="{859F4DBC-093F-4CF5-A932-B7962240596D}" type="presParOf" srcId="{4F761F53-5168-4324-B0E6-8ED486CACF4B}" destId="{80179624-21EC-4E90-A431-88349EE634C0}" srcOrd="0" destOrd="0" presId="urn:microsoft.com/office/officeart/2005/8/layout/orgChart1"/>
    <dgm:cxn modelId="{CA53084C-4A7A-469C-88C4-932D88C2E47F}" type="presParOf" srcId="{4F761F53-5168-4324-B0E6-8ED486CACF4B}" destId="{80E05FC7-C745-4ABB-B8F0-87994E39D9D3}" srcOrd="1" destOrd="0" presId="urn:microsoft.com/office/officeart/2005/8/layout/orgChart1"/>
    <dgm:cxn modelId="{945076E1-526D-47FA-8CAB-B4F9115338A9}" type="presParOf" srcId="{AC4C82F5-0F75-4104-8F7E-617A8E70E391}" destId="{68443C75-611A-476C-B8C3-2929B4651F9D}" srcOrd="1" destOrd="0" presId="urn:microsoft.com/office/officeart/2005/8/layout/orgChart1"/>
    <dgm:cxn modelId="{0350550B-1A81-47E7-971B-6F942A0D41D0}" type="presParOf" srcId="{AC4C82F5-0F75-4104-8F7E-617A8E70E391}" destId="{930455FF-A846-47BE-9692-95CEB5A99569}" srcOrd="2" destOrd="0" presId="urn:microsoft.com/office/officeart/2005/8/layout/orgChart1"/>
    <dgm:cxn modelId="{D6ABF1A0-6510-42D5-BB9E-C316E97E4DE0}" type="presParOf" srcId="{BA74A6AC-898A-4707-A1A5-763489E02FF1}" destId="{F25DAE7D-1B63-4A80-AE0C-51F9E233FBF2}" srcOrd="2" destOrd="0" presId="urn:microsoft.com/office/officeart/2005/8/layout/orgChart1"/>
    <dgm:cxn modelId="{4AE9D15E-5232-4957-9888-45B2333E4D89}" type="presParOf" srcId="{92392421-5A85-40C9-ADC7-4B34842EE60B}" destId="{C34D90B2-1459-48FB-96F8-1918E6E7EA29}" srcOrd="2" destOrd="0" presId="urn:microsoft.com/office/officeart/2005/8/layout/orgChart1"/>
    <dgm:cxn modelId="{7093C39F-9D12-47D9-8498-2F98222EDEF6}" type="presParOf" srcId="{C34D90B2-1459-48FB-96F8-1918E6E7EA29}" destId="{5A2759CD-2B6F-4AC0-85AE-D8A797F8F7A5}" srcOrd="0" destOrd="0" presId="urn:microsoft.com/office/officeart/2005/8/layout/orgChart1"/>
    <dgm:cxn modelId="{1611E17C-5CDA-4ED6-8C67-8663489B3D42}" type="presParOf" srcId="{5A2759CD-2B6F-4AC0-85AE-D8A797F8F7A5}" destId="{B647F1D3-1429-43AF-BC07-62D769365271}" srcOrd="0" destOrd="0" presId="urn:microsoft.com/office/officeart/2005/8/layout/orgChart1"/>
    <dgm:cxn modelId="{71CEC8BA-C93D-4CAD-8924-2E622B33896C}" type="presParOf" srcId="{5A2759CD-2B6F-4AC0-85AE-D8A797F8F7A5}" destId="{6CAE4B36-2811-4D98-B23E-9AD51DF15EBD}" srcOrd="1" destOrd="0" presId="urn:microsoft.com/office/officeart/2005/8/layout/orgChart1"/>
    <dgm:cxn modelId="{515C3BDB-2B97-43C5-A8A0-C690A2F1820B}" type="presParOf" srcId="{C34D90B2-1459-48FB-96F8-1918E6E7EA29}" destId="{0AC5F83E-7EE9-44E3-B40B-E51D2B3193F9}" srcOrd="1" destOrd="0" presId="urn:microsoft.com/office/officeart/2005/8/layout/orgChart1"/>
    <dgm:cxn modelId="{38F0527C-E7E5-492A-A01D-9A9265992EBF}" type="presParOf" srcId="{0AC5F83E-7EE9-44E3-B40B-E51D2B3193F9}" destId="{70467822-B65B-4039-87F4-0ED986EEBE44}" srcOrd="0" destOrd="0" presId="urn:microsoft.com/office/officeart/2005/8/layout/orgChart1"/>
    <dgm:cxn modelId="{8D2C2F57-33AA-4149-BE23-FCB4AA808754}" type="presParOf" srcId="{0AC5F83E-7EE9-44E3-B40B-E51D2B3193F9}" destId="{196C45D3-C976-41E7-9863-355192DC2E0B}" srcOrd="1" destOrd="0" presId="urn:microsoft.com/office/officeart/2005/8/layout/orgChart1"/>
    <dgm:cxn modelId="{F6C54BC0-4643-4D02-83ED-285586E5CA01}" type="presParOf" srcId="{196C45D3-C976-41E7-9863-355192DC2E0B}" destId="{60B291BA-90FD-45C6-82F8-406B0726094B}" srcOrd="0" destOrd="0" presId="urn:microsoft.com/office/officeart/2005/8/layout/orgChart1"/>
    <dgm:cxn modelId="{E834F65B-8E66-4928-B3CD-188856ADB41A}" type="presParOf" srcId="{60B291BA-90FD-45C6-82F8-406B0726094B}" destId="{4AD66906-DF11-48C4-BEA8-C6D2FC520B32}" srcOrd="0" destOrd="0" presId="urn:microsoft.com/office/officeart/2005/8/layout/orgChart1"/>
    <dgm:cxn modelId="{E8C5507F-FCDD-439F-AB25-6D115FD377AD}" type="presParOf" srcId="{60B291BA-90FD-45C6-82F8-406B0726094B}" destId="{EA5C089C-B0F1-43F8-B170-A9C417A1C50B}" srcOrd="1" destOrd="0" presId="urn:microsoft.com/office/officeart/2005/8/layout/orgChart1"/>
    <dgm:cxn modelId="{5B4D1A49-36AA-4B10-BD16-4DB4EDE9E663}" type="presParOf" srcId="{196C45D3-C976-41E7-9863-355192DC2E0B}" destId="{CEA166B4-6AA1-43F2-9890-EA6BBC2D8124}" srcOrd="1" destOrd="0" presId="urn:microsoft.com/office/officeart/2005/8/layout/orgChart1"/>
    <dgm:cxn modelId="{BDE04160-7363-44DB-BAC9-32683730F855}" type="presParOf" srcId="{196C45D3-C976-41E7-9863-355192DC2E0B}" destId="{5C7B7B92-E7A8-41C0-A1D2-34774C3D9CF6}" srcOrd="2" destOrd="0" presId="urn:microsoft.com/office/officeart/2005/8/layout/orgChart1"/>
    <dgm:cxn modelId="{4CED5942-83DB-4758-85C1-F0930FD3EE0D}" type="presParOf" srcId="{C34D90B2-1459-48FB-96F8-1918E6E7EA29}" destId="{63B65F4A-F5E2-4120-93E1-61B600E8C4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B327BE-8DF3-406B-9C9B-550C06F5443B}" type="doc">
      <dgm:prSet loTypeId="urn:microsoft.com/office/officeart/2005/8/layout/orgChart1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4DC02CA7-B8F0-4E9D-BE0C-962D7024D419}">
      <dgm:prSet phldrT="[Text]" custT="1"/>
      <dgm:spPr/>
      <dgm:t>
        <a:bodyPr/>
        <a:lstStyle/>
        <a:p>
          <a:r>
            <a:rPr lang="en-SG" sz="2400">
              <a:solidFill>
                <a:schemeClr val="tx1"/>
              </a:solidFill>
            </a:rPr>
            <a:t>Linear Regression</a:t>
          </a:r>
          <a:endParaRPr lang="en-SG" sz="2400" dirty="0">
            <a:solidFill>
              <a:schemeClr val="tx1"/>
            </a:solidFill>
          </a:endParaRPr>
        </a:p>
      </dgm:t>
    </dgm:pt>
    <dgm:pt modelId="{714E4A16-DDFF-48AC-9584-C60B708A0310}" type="parTrans" cxnId="{C3BFBB41-DC53-430D-9A6B-EE56B1F70660}">
      <dgm:prSet/>
      <dgm:spPr/>
      <dgm:t>
        <a:bodyPr/>
        <a:lstStyle/>
        <a:p>
          <a:endParaRPr lang="en-SG" sz="1400">
            <a:solidFill>
              <a:schemeClr val="tx1"/>
            </a:solidFill>
          </a:endParaRPr>
        </a:p>
      </dgm:t>
    </dgm:pt>
    <dgm:pt modelId="{6F885633-9653-411B-A6C4-FE03369C8255}" type="sibTrans" cxnId="{C3BFBB41-DC53-430D-9A6B-EE56B1F70660}">
      <dgm:prSet/>
      <dgm:spPr/>
      <dgm:t>
        <a:bodyPr/>
        <a:lstStyle/>
        <a:p>
          <a:endParaRPr lang="en-SG" sz="1400">
            <a:solidFill>
              <a:schemeClr val="tx1"/>
            </a:solidFill>
          </a:endParaRPr>
        </a:p>
      </dgm:t>
    </dgm:pt>
    <dgm:pt modelId="{9AD0B0C1-F46E-4AE7-9B86-E4539A95222C}">
      <dgm:prSet phldrT="[Text]" custT="1"/>
      <dgm:spPr/>
      <dgm:t>
        <a:bodyPr/>
        <a:lstStyle/>
        <a:p>
          <a:r>
            <a:rPr lang="en-SG" sz="2400">
              <a:solidFill>
                <a:schemeClr val="tx1"/>
              </a:solidFill>
            </a:rPr>
            <a:t>Polynomial Regression</a:t>
          </a:r>
          <a:endParaRPr lang="en-SG" sz="2400" dirty="0">
            <a:solidFill>
              <a:schemeClr val="tx1"/>
            </a:solidFill>
          </a:endParaRPr>
        </a:p>
      </dgm:t>
    </dgm:pt>
    <dgm:pt modelId="{1E6DD108-6AA8-46FA-841C-B3CE7EF34584}" type="parTrans" cxnId="{61F98B4B-E341-4F83-9E34-05718477E731}">
      <dgm:prSet/>
      <dgm:spPr/>
      <dgm:t>
        <a:bodyPr/>
        <a:lstStyle/>
        <a:p>
          <a:endParaRPr lang="en-SG" sz="1400"/>
        </a:p>
      </dgm:t>
    </dgm:pt>
    <dgm:pt modelId="{C94DF8C7-4553-4E17-92DA-5913B1E6625D}" type="sibTrans" cxnId="{61F98B4B-E341-4F83-9E34-05718477E731}">
      <dgm:prSet/>
      <dgm:spPr/>
      <dgm:t>
        <a:bodyPr/>
        <a:lstStyle/>
        <a:p>
          <a:endParaRPr lang="en-SG" sz="1400"/>
        </a:p>
      </dgm:t>
    </dgm:pt>
    <dgm:pt modelId="{EE59CA65-EF16-472B-83AA-F0D4B59D788C}">
      <dgm:prSet phldrT="[Text]" custT="1"/>
      <dgm:spPr/>
      <dgm:t>
        <a:bodyPr/>
        <a:lstStyle/>
        <a:p>
          <a:r>
            <a:rPr lang="en-SG" sz="2400" dirty="0">
              <a:solidFill>
                <a:schemeClr val="tx1"/>
              </a:solidFill>
            </a:rPr>
            <a:t>Deep Neural Network</a:t>
          </a:r>
        </a:p>
      </dgm:t>
    </dgm:pt>
    <dgm:pt modelId="{64121C3A-8087-46C0-B4E3-B2BC40DE0F1C}" type="parTrans" cxnId="{AB8257F8-DF80-4D0A-8442-827043AC36CF}">
      <dgm:prSet/>
      <dgm:spPr/>
      <dgm:t>
        <a:bodyPr/>
        <a:lstStyle/>
        <a:p>
          <a:endParaRPr lang="en-SG" sz="1400"/>
        </a:p>
      </dgm:t>
    </dgm:pt>
    <dgm:pt modelId="{9E8C22E5-197E-4BC6-93F7-BCF134E78F88}" type="sibTrans" cxnId="{AB8257F8-DF80-4D0A-8442-827043AC36CF}">
      <dgm:prSet/>
      <dgm:spPr/>
      <dgm:t>
        <a:bodyPr/>
        <a:lstStyle/>
        <a:p>
          <a:endParaRPr lang="en-SG" sz="1400"/>
        </a:p>
      </dgm:t>
    </dgm:pt>
    <dgm:pt modelId="{92392421-5A85-40C9-ADC7-4B34842EE60B}" type="pres">
      <dgm:prSet presAssocID="{50B327BE-8DF3-406B-9C9B-550C06F544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A3D573-9EDE-40E5-877A-CB4DE57C1015}" type="pres">
      <dgm:prSet presAssocID="{4DC02CA7-B8F0-4E9D-BE0C-962D7024D419}" presName="hierRoot1" presStyleCnt="0">
        <dgm:presLayoutVars>
          <dgm:hierBranch val="init"/>
        </dgm:presLayoutVars>
      </dgm:prSet>
      <dgm:spPr/>
    </dgm:pt>
    <dgm:pt modelId="{97C41F0F-060F-4263-8553-146AE12DBB1C}" type="pres">
      <dgm:prSet presAssocID="{4DC02CA7-B8F0-4E9D-BE0C-962D7024D419}" presName="rootComposite1" presStyleCnt="0"/>
      <dgm:spPr/>
    </dgm:pt>
    <dgm:pt modelId="{21DAC4FB-7ECD-47E1-84FA-30AEE91FF0C0}" type="pres">
      <dgm:prSet presAssocID="{4DC02CA7-B8F0-4E9D-BE0C-962D7024D419}" presName="rootText1" presStyleLbl="node0" presStyleIdx="0" presStyleCnt="3" custLinFactNeighborX="-75287">
        <dgm:presLayoutVars>
          <dgm:chPref val="3"/>
        </dgm:presLayoutVars>
      </dgm:prSet>
      <dgm:spPr/>
    </dgm:pt>
    <dgm:pt modelId="{15F85483-D3F3-4692-9E07-A59E0488681E}" type="pres">
      <dgm:prSet presAssocID="{4DC02CA7-B8F0-4E9D-BE0C-962D7024D419}" presName="rootConnector1" presStyleLbl="node1" presStyleIdx="0" presStyleCnt="0"/>
      <dgm:spPr/>
    </dgm:pt>
    <dgm:pt modelId="{08118EAF-6F06-4160-975D-57488656F5B5}" type="pres">
      <dgm:prSet presAssocID="{4DC02CA7-B8F0-4E9D-BE0C-962D7024D419}" presName="hierChild2" presStyleCnt="0"/>
      <dgm:spPr/>
    </dgm:pt>
    <dgm:pt modelId="{E65B1A72-AA3B-4630-B0A3-B06848E99B25}" type="pres">
      <dgm:prSet presAssocID="{4DC02CA7-B8F0-4E9D-BE0C-962D7024D419}" presName="hierChild3" presStyleCnt="0"/>
      <dgm:spPr/>
    </dgm:pt>
    <dgm:pt modelId="{CCC875FC-1FB0-4EC5-B741-847A09B02DE7}" type="pres">
      <dgm:prSet presAssocID="{9AD0B0C1-F46E-4AE7-9B86-E4539A95222C}" presName="hierRoot1" presStyleCnt="0">
        <dgm:presLayoutVars>
          <dgm:hierBranch val="init"/>
        </dgm:presLayoutVars>
      </dgm:prSet>
      <dgm:spPr/>
    </dgm:pt>
    <dgm:pt modelId="{74FF580D-4974-4476-93DA-A0DC1658D369}" type="pres">
      <dgm:prSet presAssocID="{9AD0B0C1-F46E-4AE7-9B86-E4539A95222C}" presName="rootComposite1" presStyleCnt="0"/>
      <dgm:spPr/>
    </dgm:pt>
    <dgm:pt modelId="{2E975D9F-4B1E-4092-80A6-3F409B51CC39}" type="pres">
      <dgm:prSet presAssocID="{9AD0B0C1-F46E-4AE7-9B86-E4539A95222C}" presName="rootText1" presStyleLbl="node0" presStyleIdx="1" presStyleCnt="3">
        <dgm:presLayoutVars>
          <dgm:chPref val="3"/>
        </dgm:presLayoutVars>
      </dgm:prSet>
      <dgm:spPr/>
    </dgm:pt>
    <dgm:pt modelId="{40C301DA-E854-42BB-BABF-85EDF7C9EEC5}" type="pres">
      <dgm:prSet presAssocID="{9AD0B0C1-F46E-4AE7-9B86-E4539A95222C}" presName="rootConnector1" presStyleLbl="node1" presStyleIdx="0" presStyleCnt="0"/>
      <dgm:spPr/>
    </dgm:pt>
    <dgm:pt modelId="{51C2675F-B5DB-4DBD-A49E-04328870542B}" type="pres">
      <dgm:prSet presAssocID="{9AD0B0C1-F46E-4AE7-9B86-E4539A95222C}" presName="hierChild2" presStyleCnt="0"/>
      <dgm:spPr/>
    </dgm:pt>
    <dgm:pt modelId="{DC1B6E80-8A50-479F-B90E-52033786D6F3}" type="pres">
      <dgm:prSet presAssocID="{9AD0B0C1-F46E-4AE7-9B86-E4539A95222C}" presName="hierChild3" presStyleCnt="0"/>
      <dgm:spPr/>
    </dgm:pt>
    <dgm:pt modelId="{AFED2340-7D0F-45BE-A660-408BB032A2E5}" type="pres">
      <dgm:prSet presAssocID="{EE59CA65-EF16-472B-83AA-F0D4B59D788C}" presName="hierRoot1" presStyleCnt="0">
        <dgm:presLayoutVars>
          <dgm:hierBranch val="init"/>
        </dgm:presLayoutVars>
      </dgm:prSet>
      <dgm:spPr/>
    </dgm:pt>
    <dgm:pt modelId="{E1B13661-B919-40F7-8F30-51E6D3A53FC9}" type="pres">
      <dgm:prSet presAssocID="{EE59CA65-EF16-472B-83AA-F0D4B59D788C}" presName="rootComposite1" presStyleCnt="0"/>
      <dgm:spPr/>
    </dgm:pt>
    <dgm:pt modelId="{DAA041FA-4FEB-43C7-A352-509F462EE8D4}" type="pres">
      <dgm:prSet presAssocID="{EE59CA65-EF16-472B-83AA-F0D4B59D788C}" presName="rootText1" presStyleLbl="node0" presStyleIdx="2" presStyleCnt="3" custLinFactNeighborX="39306" custLinFactNeighborY="2096">
        <dgm:presLayoutVars>
          <dgm:chPref val="3"/>
        </dgm:presLayoutVars>
      </dgm:prSet>
      <dgm:spPr/>
    </dgm:pt>
    <dgm:pt modelId="{4EED2216-E2CE-4322-970D-23436548BBDF}" type="pres">
      <dgm:prSet presAssocID="{EE59CA65-EF16-472B-83AA-F0D4B59D788C}" presName="rootConnector1" presStyleLbl="node1" presStyleIdx="0" presStyleCnt="0"/>
      <dgm:spPr/>
    </dgm:pt>
    <dgm:pt modelId="{8BB55C41-2573-48EC-8118-5866C57025BF}" type="pres">
      <dgm:prSet presAssocID="{EE59CA65-EF16-472B-83AA-F0D4B59D788C}" presName="hierChild2" presStyleCnt="0"/>
      <dgm:spPr/>
    </dgm:pt>
    <dgm:pt modelId="{A2339C3E-C921-4624-AEAB-70374D97D7C5}" type="pres">
      <dgm:prSet presAssocID="{EE59CA65-EF16-472B-83AA-F0D4B59D788C}" presName="hierChild3" presStyleCnt="0"/>
      <dgm:spPr/>
    </dgm:pt>
  </dgm:ptLst>
  <dgm:cxnLst>
    <dgm:cxn modelId="{06B31A03-EDDE-4A05-B414-D1B8628CD6D9}" type="presOf" srcId="{9AD0B0C1-F46E-4AE7-9B86-E4539A95222C}" destId="{2E975D9F-4B1E-4092-80A6-3F409B51CC39}" srcOrd="0" destOrd="0" presId="urn:microsoft.com/office/officeart/2005/8/layout/orgChart1"/>
    <dgm:cxn modelId="{C3BFBB41-DC53-430D-9A6B-EE56B1F70660}" srcId="{50B327BE-8DF3-406B-9C9B-550C06F5443B}" destId="{4DC02CA7-B8F0-4E9D-BE0C-962D7024D419}" srcOrd="0" destOrd="0" parTransId="{714E4A16-DDFF-48AC-9584-C60B708A0310}" sibTransId="{6F885633-9653-411B-A6C4-FE03369C8255}"/>
    <dgm:cxn modelId="{A3B2CA61-77F3-4CB5-8F9B-B6791D4BC2CD}" type="presOf" srcId="{EE59CA65-EF16-472B-83AA-F0D4B59D788C}" destId="{DAA041FA-4FEB-43C7-A352-509F462EE8D4}" srcOrd="0" destOrd="0" presId="urn:microsoft.com/office/officeart/2005/8/layout/orgChart1"/>
    <dgm:cxn modelId="{61F98B4B-E341-4F83-9E34-05718477E731}" srcId="{50B327BE-8DF3-406B-9C9B-550C06F5443B}" destId="{9AD0B0C1-F46E-4AE7-9B86-E4539A95222C}" srcOrd="1" destOrd="0" parTransId="{1E6DD108-6AA8-46FA-841C-B3CE7EF34584}" sibTransId="{C94DF8C7-4553-4E17-92DA-5913B1E6625D}"/>
    <dgm:cxn modelId="{8F175A74-0AB7-4FA5-9442-5A1986981FE4}" type="presOf" srcId="{4DC02CA7-B8F0-4E9D-BE0C-962D7024D419}" destId="{21DAC4FB-7ECD-47E1-84FA-30AEE91FF0C0}" srcOrd="0" destOrd="0" presId="urn:microsoft.com/office/officeart/2005/8/layout/orgChart1"/>
    <dgm:cxn modelId="{6B96C4A3-31C7-430E-9FDC-D6E289A42502}" type="presOf" srcId="{EE59CA65-EF16-472B-83AA-F0D4B59D788C}" destId="{4EED2216-E2CE-4322-970D-23436548BBDF}" srcOrd="1" destOrd="0" presId="urn:microsoft.com/office/officeart/2005/8/layout/orgChart1"/>
    <dgm:cxn modelId="{BB1D95A4-AF61-49A0-BD1E-EC9F13D2C561}" type="presOf" srcId="{9AD0B0C1-F46E-4AE7-9B86-E4539A95222C}" destId="{40C301DA-E854-42BB-BABF-85EDF7C9EEC5}" srcOrd="1" destOrd="0" presId="urn:microsoft.com/office/officeart/2005/8/layout/orgChart1"/>
    <dgm:cxn modelId="{588851C3-6473-4898-8CDB-418DCC91CDD2}" type="presOf" srcId="{4DC02CA7-B8F0-4E9D-BE0C-962D7024D419}" destId="{15F85483-D3F3-4692-9E07-A59E0488681E}" srcOrd="1" destOrd="0" presId="urn:microsoft.com/office/officeart/2005/8/layout/orgChart1"/>
    <dgm:cxn modelId="{485EF1D3-8977-4EA2-BF56-4C155D1428F0}" type="presOf" srcId="{50B327BE-8DF3-406B-9C9B-550C06F5443B}" destId="{92392421-5A85-40C9-ADC7-4B34842EE60B}" srcOrd="0" destOrd="0" presId="urn:microsoft.com/office/officeart/2005/8/layout/orgChart1"/>
    <dgm:cxn modelId="{AB8257F8-DF80-4D0A-8442-827043AC36CF}" srcId="{50B327BE-8DF3-406B-9C9B-550C06F5443B}" destId="{EE59CA65-EF16-472B-83AA-F0D4B59D788C}" srcOrd="2" destOrd="0" parTransId="{64121C3A-8087-46C0-B4E3-B2BC40DE0F1C}" sibTransId="{9E8C22E5-197E-4BC6-93F7-BCF134E78F88}"/>
    <dgm:cxn modelId="{2B8254CD-6363-48CD-B57A-D5681DF4A1AA}" type="presParOf" srcId="{92392421-5A85-40C9-ADC7-4B34842EE60B}" destId="{41A3D573-9EDE-40E5-877A-CB4DE57C1015}" srcOrd="0" destOrd="0" presId="urn:microsoft.com/office/officeart/2005/8/layout/orgChart1"/>
    <dgm:cxn modelId="{84907009-1BF6-4B3D-B18A-E42C2FFDA4FC}" type="presParOf" srcId="{41A3D573-9EDE-40E5-877A-CB4DE57C1015}" destId="{97C41F0F-060F-4263-8553-146AE12DBB1C}" srcOrd="0" destOrd="0" presId="urn:microsoft.com/office/officeart/2005/8/layout/orgChart1"/>
    <dgm:cxn modelId="{5E57E53E-DF26-45C7-B576-70FD5B527ABE}" type="presParOf" srcId="{97C41F0F-060F-4263-8553-146AE12DBB1C}" destId="{21DAC4FB-7ECD-47E1-84FA-30AEE91FF0C0}" srcOrd="0" destOrd="0" presId="urn:microsoft.com/office/officeart/2005/8/layout/orgChart1"/>
    <dgm:cxn modelId="{03B655CC-53BB-4658-917C-2F36DF96A58B}" type="presParOf" srcId="{97C41F0F-060F-4263-8553-146AE12DBB1C}" destId="{15F85483-D3F3-4692-9E07-A59E0488681E}" srcOrd="1" destOrd="0" presId="urn:microsoft.com/office/officeart/2005/8/layout/orgChart1"/>
    <dgm:cxn modelId="{1B7D1655-4CE0-4EF0-A61D-4558F6E7BD26}" type="presParOf" srcId="{41A3D573-9EDE-40E5-877A-CB4DE57C1015}" destId="{08118EAF-6F06-4160-975D-57488656F5B5}" srcOrd="1" destOrd="0" presId="urn:microsoft.com/office/officeart/2005/8/layout/orgChart1"/>
    <dgm:cxn modelId="{E7641233-C5EA-4B37-AF31-5BF7954F5B81}" type="presParOf" srcId="{41A3D573-9EDE-40E5-877A-CB4DE57C1015}" destId="{E65B1A72-AA3B-4630-B0A3-B06848E99B25}" srcOrd="2" destOrd="0" presId="urn:microsoft.com/office/officeart/2005/8/layout/orgChart1"/>
    <dgm:cxn modelId="{0BC99635-F023-4A71-960B-EAB68BF4A246}" type="presParOf" srcId="{92392421-5A85-40C9-ADC7-4B34842EE60B}" destId="{CCC875FC-1FB0-4EC5-B741-847A09B02DE7}" srcOrd="1" destOrd="0" presId="urn:microsoft.com/office/officeart/2005/8/layout/orgChart1"/>
    <dgm:cxn modelId="{CA0DDE33-2BDC-453F-96B7-F0335E2E2459}" type="presParOf" srcId="{CCC875FC-1FB0-4EC5-B741-847A09B02DE7}" destId="{74FF580D-4974-4476-93DA-A0DC1658D369}" srcOrd="0" destOrd="0" presId="urn:microsoft.com/office/officeart/2005/8/layout/orgChart1"/>
    <dgm:cxn modelId="{8B404FA5-3B42-46E9-80BC-DC4A23BFEB34}" type="presParOf" srcId="{74FF580D-4974-4476-93DA-A0DC1658D369}" destId="{2E975D9F-4B1E-4092-80A6-3F409B51CC39}" srcOrd="0" destOrd="0" presId="urn:microsoft.com/office/officeart/2005/8/layout/orgChart1"/>
    <dgm:cxn modelId="{FC6CB03B-3B97-4084-856F-7348E1EE5657}" type="presParOf" srcId="{74FF580D-4974-4476-93DA-A0DC1658D369}" destId="{40C301DA-E854-42BB-BABF-85EDF7C9EEC5}" srcOrd="1" destOrd="0" presId="urn:microsoft.com/office/officeart/2005/8/layout/orgChart1"/>
    <dgm:cxn modelId="{983654EC-E7D8-499F-B440-E5F6BD63906C}" type="presParOf" srcId="{CCC875FC-1FB0-4EC5-B741-847A09B02DE7}" destId="{51C2675F-B5DB-4DBD-A49E-04328870542B}" srcOrd="1" destOrd="0" presId="urn:microsoft.com/office/officeart/2005/8/layout/orgChart1"/>
    <dgm:cxn modelId="{62828346-6F8D-4973-A7BF-7D9169F99761}" type="presParOf" srcId="{CCC875FC-1FB0-4EC5-B741-847A09B02DE7}" destId="{DC1B6E80-8A50-479F-B90E-52033786D6F3}" srcOrd="2" destOrd="0" presId="urn:microsoft.com/office/officeart/2005/8/layout/orgChart1"/>
    <dgm:cxn modelId="{BA6BB6EE-9EE3-4B27-BC8D-634CE6CE4C77}" type="presParOf" srcId="{92392421-5A85-40C9-ADC7-4B34842EE60B}" destId="{AFED2340-7D0F-45BE-A660-408BB032A2E5}" srcOrd="2" destOrd="0" presId="urn:microsoft.com/office/officeart/2005/8/layout/orgChart1"/>
    <dgm:cxn modelId="{61EEE9EF-637A-4FAE-849E-826C8D3AB5CF}" type="presParOf" srcId="{AFED2340-7D0F-45BE-A660-408BB032A2E5}" destId="{E1B13661-B919-40F7-8F30-51E6D3A53FC9}" srcOrd="0" destOrd="0" presId="urn:microsoft.com/office/officeart/2005/8/layout/orgChart1"/>
    <dgm:cxn modelId="{8B70DFB3-4A1E-4F9E-A03E-7B41BD0D3980}" type="presParOf" srcId="{E1B13661-B919-40F7-8F30-51E6D3A53FC9}" destId="{DAA041FA-4FEB-43C7-A352-509F462EE8D4}" srcOrd="0" destOrd="0" presId="urn:microsoft.com/office/officeart/2005/8/layout/orgChart1"/>
    <dgm:cxn modelId="{BFF54A9E-7A38-44F7-88C0-0F484C50C58B}" type="presParOf" srcId="{E1B13661-B919-40F7-8F30-51E6D3A53FC9}" destId="{4EED2216-E2CE-4322-970D-23436548BBDF}" srcOrd="1" destOrd="0" presId="urn:microsoft.com/office/officeart/2005/8/layout/orgChart1"/>
    <dgm:cxn modelId="{5973BB1F-B20C-4ADF-9340-F5BFFA0A436F}" type="presParOf" srcId="{AFED2340-7D0F-45BE-A660-408BB032A2E5}" destId="{8BB55C41-2573-48EC-8118-5866C57025BF}" srcOrd="1" destOrd="0" presId="urn:microsoft.com/office/officeart/2005/8/layout/orgChart1"/>
    <dgm:cxn modelId="{DAAB3D32-8350-4E3A-9ED2-67D5F77246BC}" type="presParOf" srcId="{AFED2340-7D0F-45BE-A660-408BB032A2E5}" destId="{A2339C3E-C921-4624-AEAB-70374D97D7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B327BE-8DF3-406B-9C9B-550C06F5443B}" type="doc">
      <dgm:prSet loTypeId="urn:microsoft.com/office/officeart/2005/8/layout/orgChart1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4DC02CA7-B8F0-4E9D-BE0C-962D7024D419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Supervised Learning</a:t>
          </a:r>
        </a:p>
      </dgm:t>
    </dgm:pt>
    <dgm:pt modelId="{714E4A16-DDFF-48AC-9584-C60B708A0310}" type="par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6F885633-9653-411B-A6C4-FE03369C8255}" type="sib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51D02B2A-9FA6-4D42-90DA-4EE4FBAC5ED4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Reinforcement Learning</a:t>
          </a:r>
        </a:p>
      </dgm:t>
    </dgm:pt>
    <dgm:pt modelId="{6D86C1F7-7785-4E62-9338-701489C8A4F7}" type="par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6B5BBF4-9E48-4BBD-A6C9-A263315A28FF}" type="sib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1D91D9B5-FD21-4EE5-A876-DD9AF25CC7E2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Unsupervised Learning</a:t>
          </a:r>
        </a:p>
      </dgm:t>
    </dgm:pt>
    <dgm:pt modelId="{456BDA2F-4CDB-41D0-8230-7F6B9DA5ABA0}" type="par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808781-AF67-4FE5-93C2-4A76FF1682D7}" type="sib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8680F48-6EA2-4221-9BD3-88766BAED04E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Labelled data with guidance</a:t>
          </a:r>
        </a:p>
      </dgm:t>
    </dgm:pt>
    <dgm:pt modelId="{F677477F-B43A-46D9-BF15-2578F6A3C10A}" type="par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A0E1BDC1-4D26-421D-AB15-5C8CB927E3CA}" type="sib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5C81F5-259B-4A73-82E8-5C192BED7C5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No labelled without guidance</a:t>
          </a:r>
        </a:p>
      </dgm:t>
    </dgm:pt>
    <dgm:pt modelId="{68B5361C-8AD9-420D-B122-7B5195F90D00}" type="par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B523CE-BB2C-4FB2-8452-DB69176F6E89}" type="sib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67DF374-15BB-47CC-9838-0A69E59637E5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Interacts with environment, decide action, learns by trial and error method</a:t>
          </a:r>
        </a:p>
      </dgm:t>
    </dgm:pt>
    <dgm:pt modelId="{EE7AFC41-5F0F-41F8-B665-5A01C96FBD43}" type="par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7DE7FCFF-2FA7-4588-AADF-0C88A550945E}" type="sib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392421-5A85-40C9-ADC7-4B34842EE60B}" type="pres">
      <dgm:prSet presAssocID="{50B327BE-8DF3-406B-9C9B-550C06F544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A3D573-9EDE-40E5-877A-CB4DE57C1015}" type="pres">
      <dgm:prSet presAssocID="{4DC02CA7-B8F0-4E9D-BE0C-962D7024D419}" presName="hierRoot1" presStyleCnt="0">
        <dgm:presLayoutVars>
          <dgm:hierBranch val="init"/>
        </dgm:presLayoutVars>
      </dgm:prSet>
      <dgm:spPr/>
    </dgm:pt>
    <dgm:pt modelId="{97C41F0F-060F-4263-8553-146AE12DBB1C}" type="pres">
      <dgm:prSet presAssocID="{4DC02CA7-B8F0-4E9D-BE0C-962D7024D419}" presName="rootComposite1" presStyleCnt="0"/>
      <dgm:spPr/>
    </dgm:pt>
    <dgm:pt modelId="{21DAC4FB-7ECD-47E1-84FA-30AEE91FF0C0}" type="pres">
      <dgm:prSet presAssocID="{4DC02CA7-B8F0-4E9D-BE0C-962D7024D419}" presName="rootText1" presStyleLbl="node0" presStyleIdx="0" presStyleCnt="3" custLinFactNeighborX="-75287">
        <dgm:presLayoutVars>
          <dgm:chPref val="3"/>
        </dgm:presLayoutVars>
      </dgm:prSet>
      <dgm:spPr/>
    </dgm:pt>
    <dgm:pt modelId="{15F85483-D3F3-4692-9E07-A59E0488681E}" type="pres">
      <dgm:prSet presAssocID="{4DC02CA7-B8F0-4E9D-BE0C-962D7024D419}" presName="rootConnector1" presStyleLbl="node1" presStyleIdx="0" presStyleCnt="0"/>
      <dgm:spPr/>
    </dgm:pt>
    <dgm:pt modelId="{08118EAF-6F06-4160-975D-57488656F5B5}" type="pres">
      <dgm:prSet presAssocID="{4DC02CA7-B8F0-4E9D-BE0C-962D7024D419}" presName="hierChild2" presStyleCnt="0"/>
      <dgm:spPr/>
    </dgm:pt>
    <dgm:pt modelId="{0F71D20C-EA42-414E-90F5-D62D30092D5C}" type="pres">
      <dgm:prSet presAssocID="{F677477F-B43A-46D9-BF15-2578F6A3C10A}" presName="Name37" presStyleLbl="parChTrans1D2" presStyleIdx="0" presStyleCnt="3"/>
      <dgm:spPr/>
    </dgm:pt>
    <dgm:pt modelId="{EBE64EB4-158E-49F7-B17B-77D8C30796F7}" type="pres">
      <dgm:prSet presAssocID="{C8680F48-6EA2-4221-9BD3-88766BAED04E}" presName="hierRoot2" presStyleCnt="0">
        <dgm:presLayoutVars>
          <dgm:hierBranch val="init"/>
        </dgm:presLayoutVars>
      </dgm:prSet>
      <dgm:spPr/>
    </dgm:pt>
    <dgm:pt modelId="{7F95AC65-6FD3-40FA-B1BA-FC6EEDD8838F}" type="pres">
      <dgm:prSet presAssocID="{C8680F48-6EA2-4221-9BD3-88766BAED04E}" presName="rootComposite" presStyleCnt="0"/>
      <dgm:spPr/>
    </dgm:pt>
    <dgm:pt modelId="{08D682BB-F576-4998-B33F-96F23028233D}" type="pres">
      <dgm:prSet presAssocID="{C8680F48-6EA2-4221-9BD3-88766BAED04E}" presName="rootText" presStyleLbl="node2" presStyleIdx="0" presStyleCnt="3" custLinFactNeighborX="-75287">
        <dgm:presLayoutVars>
          <dgm:chPref val="3"/>
        </dgm:presLayoutVars>
      </dgm:prSet>
      <dgm:spPr/>
    </dgm:pt>
    <dgm:pt modelId="{6645081E-B408-4D5B-9AB1-730DCF96829B}" type="pres">
      <dgm:prSet presAssocID="{C8680F48-6EA2-4221-9BD3-88766BAED04E}" presName="rootConnector" presStyleLbl="node2" presStyleIdx="0" presStyleCnt="3"/>
      <dgm:spPr/>
    </dgm:pt>
    <dgm:pt modelId="{0EE2E815-9D67-4D94-B81C-3DAE22D046E7}" type="pres">
      <dgm:prSet presAssocID="{C8680F48-6EA2-4221-9BD3-88766BAED04E}" presName="hierChild4" presStyleCnt="0"/>
      <dgm:spPr/>
    </dgm:pt>
    <dgm:pt modelId="{A2BBCA21-5367-457E-BCC8-22BCE22BEEB8}" type="pres">
      <dgm:prSet presAssocID="{C8680F48-6EA2-4221-9BD3-88766BAED04E}" presName="hierChild5" presStyleCnt="0"/>
      <dgm:spPr/>
    </dgm:pt>
    <dgm:pt modelId="{E65B1A72-AA3B-4630-B0A3-B06848E99B25}" type="pres">
      <dgm:prSet presAssocID="{4DC02CA7-B8F0-4E9D-BE0C-962D7024D419}" presName="hierChild3" presStyleCnt="0"/>
      <dgm:spPr/>
    </dgm:pt>
    <dgm:pt modelId="{BA74A6AC-898A-4707-A1A5-763489E02FF1}" type="pres">
      <dgm:prSet presAssocID="{1D91D9B5-FD21-4EE5-A876-DD9AF25CC7E2}" presName="hierRoot1" presStyleCnt="0">
        <dgm:presLayoutVars>
          <dgm:hierBranch val="init"/>
        </dgm:presLayoutVars>
      </dgm:prSet>
      <dgm:spPr/>
    </dgm:pt>
    <dgm:pt modelId="{732C626F-3BE5-4D46-83E0-9AB2F7D8EF96}" type="pres">
      <dgm:prSet presAssocID="{1D91D9B5-FD21-4EE5-A876-DD9AF25CC7E2}" presName="rootComposite1" presStyleCnt="0"/>
      <dgm:spPr/>
    </dgm:pt>
    <dgm:pt modelId="{329C8317-F9BA-4916-858C-31549CCBF6A6}" type="pres">
      <dgm:prSet presAssocID="{1D91D9B5-FD21-4EE5-A876-DD9AF25CC7E2}" presName="rootText1" presStyleLbl="node0" presStyleIdx="1" presStyleCnt="3" custLinFactNeighborX="0">
        <dgm:presLayoutVars>
          <dgm:chPref val="3"/>
        </dgm:presLayoutVars>
      </dgm:prSet>
      <dgm:spPr/>
    </dgm:pt>
    <dgm:pt modelId="{8F7A6EEE-0526-41E3-BC86-6558F1FB78D0}" type="pres">
      <dgm:prSet presAssocID="{1D91D9B5-FD21-4EE5-A876-DD9AF25CC7E2}" presName="rootConnector1" presStyleLbl="node1" presStyleIdx="0" presStyleCnt="0"/>
      <dgm:spPr/>
    </dgm:pt>
    <dgm:pt modelId="{0E818EB9-0BB9-4307-9EAC-3BFC2F03CFFB}" type="pres">
      <dgm:prSet presAssocID="{1D91D9B5-FD21-4EE5-A876-DD9AF25CC7E2}" presName="hierChild2" presStyleCnt="0"/>
      <dgm:spPr/>
    </dgm:pt>
    <dgm:pt modelId="{F19243E3-4CD2-47E9-AA44-9CD1EDA5D719}" type="pres">
      <dgm:prSet presAssocID="{68B5361C-8AD9-420D-B122-7B5195F90D00}" presName="Name37" presStyleLbl="parChTrans1D2" presStyleIdx="1" presStyleCnt="3"/>
      <dgm:spPr/>
    </dgm:pt>
    <dgm:pt modelId="{AC4C82F5-0F75-4104-8F7E-617A8E70E391}" type="pres">
      <dgm:prSet presAssocID="{405C81F5-259B-4A73-82E8-5C192BED7C5D}" presName="hierRoot2" presStyleCnt="0">
        <dgm:presLayoutVars>
          <dgm:hierBranch val="init"/>
        </dgm:presLayoutVars>
      </dgm:prSet>
      <dgm:spPr/>
    </dgm:pt>
    <dgm:pt modelId="{4F761F53-5168-4324-B0E6-8ED486CACF4B}" type="pres">
      <dgm:prSet presAssocID="{405C81F5-259B-4A73-82E8-5C192BED7C5D}" presName="rootComposite" presStyleCnt="0"/>
      <dgm:spPr/>
    </dgm:pt>
    <dgm:pt modelId="{80179624-21EC-4E90-A431-88349EE634C0}" type="pres">
      <dgm:prSet presAssocID="{405C81F5-259B-4A73-82E8-5C192BED7C5D}" presName="rootText" presStyleLbl="node2" presStyleIdx="1" presStyleCnt="3" custLinFactNeighborX="0">
        <dgm:presLayoutVars>
          <dgm:chPref val="3"/>
        </dgm:presLayoutVars>
      </dgm:prSet>
      <dgm:spPr/>
    </dgm:pt>
    <dgm:pt modelId="{80E05FC7-C745-4ABB-B8F0-87994E39D9D3}" type="pres">
      <dgm:prSet presAssocID="{405C81F5-259B-4A73-82E8-5C192BED7C5D}" presName="rootConnector" presStyleLbl="node2" presStyleIdx="1" presStyleCnt="3"/>
      <dgm:spPr/>
    </dgm:pt>
    <dgm:pt modelId="{68443C75-611A-476C-B8C3-2929B4651F9D}" type="pres">
      <dgm:prSet presAssocID="{405C81F5-259B-4A73-82E8-5C192BED7C5D}" presName="hierChild4" presStyleCnt="0"/>
      <dgm:spPr/>
    </dgm:pt>
    <dgm:pt modelId="{930455FF-A846-47BE-9692-95CEB5A99569}" type="pres">
      <dgm:prSet presAssocID="{405C81F5-259B-4A73-82E8-5C192BED7C5D}" presName="hierChild5" presStyleCnt="0"/>
      <dgm:spPr/>
    </dgm:pt>
    <dgm:pt modelId="{F25DAE7D-1B63-4A80-AE0C-51F9E233FBF2}" type="pres">
      <dgm:prSet presAssocID="{1D91D9B5-FD21-4EE5-A876-DD9AF25CC7E2}" presName="hierChild3" presStyleCnt="0"/>
      <dgm:spPr/>
    </dgm:pt>
    <dgm:pt modelId="{C34D90B2-1459-48FB-96F8-1918E6E7EA29}" type="pres">
      <dgm:prSet presAssocID="{51D02B2A-9FA6-4D42-90DA-4EE4FBAC5ED4}" presName="hierRoot1" presStyleCnt="0">
        <dgm:presLayoutVars>
          <dgm:hierBranch val="init"/>
        </dgm:presLayoutVars>
      </dgm:prSet>
      <dgm:spPr/>
    </dgm:pt>
    <dgm:pt modelId="{5A2759CD-2B6F-4AC0-85AE-D8A797F8F7A5}" type="pres">
      <dgm:prSet presAssocID="{51D02B2A-9FA6-4D42-90DA-4EE4FBAC5ED4}" presName="rootComposite1" presStyleCnt="0"/>
      <dgm:spPr/>
    </dgm:pt>
    <dgm:pt modelId="{B647F1D3-1429-43AF-BC07-62D769365271}" type="pres">
      <dgm:prSet presAssocID="{51D02B2A-9FA6-4D42-90DA-4EE4FBAC5ED4}" presName="rootText1" presStyleLbl="node0" presStyleIdx="2" presStyleCnt="3" custLinFactX="39226" custLinFactNeighborX="100000">
        <dgm:presLayoutVars>
          <dgm:chPref val="3"/>
        </dgm:presLayoutVars>
      </dgm:prSet>
      <dgm:spPr/>
    </dgm:pt>
    <dgm:pt modelId="{6CAE4B36-2811-4D98-B23E-9AD51DF15EBD}" type="pres">
      <dgm:prSet presAssocID="{51D02B2A-9FA6-4D42-90DA-4EE4FBAC5ED4}" presName="rootConnector1" presStyleLbl="node1" presStyleIdx="0" presStyleCnt="0"/>
      <dgm:spPr/>
    </dgm:pt>
    <dgm:pt modelId="{0AC5F83E-7EE9-44E3-B40B-E51D2B3193F9}" type="pres">
      <dgm:prSet presAssocID="{51D02B2A-9FA6-4D42-90DA-4EE4FBAC5ED4}" presName="hierChild2" presStyleCnt="0"/>
      <dgm:spPr/>
    </dgm:pt>
    <dgm:pt modelId="{70467822-B65B-4039-87F4-0ED986EEBE44}" type="pres">
      <dgm:prSet presAssocID="{EE7AFC41-5F0F-41F8-B665-5A01C96FBD43}" presName="Name37" presStyleLbl="parChTrans1D2" presStyleIdx="2" presStyleCnt="3"/>
      <dgm:spPr/>
    </dgm:pt>
    <dgm:pt modelId="{196C45D3-C976-41E7-9863-355192DC2E0B}" type="pres">
      <dgm:prSet presAssocID="{067DF374-15BB-47CC-9838-0A69E59637E5}" presName="hierRoot2" presStyleCnt="0">
        <dgm:presLayoutVars>
          <dgm:hierBranch val="init"/>
        </dgm:presLayoutVars>
      </dgm:prSet>
      <dgm:spPr/>
    </dgm:pt>
    <dgm:pt modelId="{60B291BA-90FD-45C6-82F8-406B0726094B}" type="pres">
      <dgm:prSet presAssocID="{067DF374-15BB-47CC-9838-0A69E59637E5}" presName="rootComposite" presStyleCnt="0"/>
      <dgm:spPr/>
    </dgm:pt>
    <dgm:pt modelId="{4AD66906-DF11-48C4-BEA8-C6D2FC520B32}" type="pres">
      <dgm:prSet presAssocID="{067DF374-15BB-47CC-9838-0A69E59637E5}" presName="rootText" presStyleLbl="node2" presStyleIdx="2" presStyleCnt="3" custLinFactX="39226" custLinFactNeighborX="100000">
        <dgm:presLayoutVars>
          <dgm:chPref val="3"/>
        </dgm:presLayoutVars>
      </dgm:prSet>
      <dgm:spPr/>
    </dgm:pt>
    <dgm:pt modelId="{EA5C089C-B0F1-43F8-B170-A9C417A1C50B}" type="pres">
      <dgm:prSet presAssocID="{067DF374-15BB-47CC-9838-0A69E59637E5}" presName="rootConnector" presStyleLbl="node2" presStyleIdx="2" presStyleCnt="3"/>
      <dgm:spPr/>
    </dgm:pt>
    <dgm:pt modelId="{CEA166B4-6AA1-43F2-9890-EA6BBC2D8124}" type="pres">
      <dgm:prSet presAssocID="{067DF374-15BB-47CC-9838-0A69E59637E5}" presName="hierChild4" presStyleCnt="0"/>
      <dgm:spPr/>
    </dgm:pt>
    <dgm:pt modelId="{5C7B7B92-E7A8-41C0-A1D2-34774C3D9CF6}" type="pres">
      <dgm:prSet presAssocID="{067DF374-15BB-47CC-9838-0A69E59637E5}" presName="hierChild5" presStyleCnt="0"/>
      <dgm:spPr/>
    </dgm:pt>
    <dgm:pt modelId="{63B65F4A-F5E2-4120-93E1-61B600E8C455}" type="pres">
      <dgm:prSet presAssocID="{51D02B2A-9FA6-4D42-90DA-4EE4FBAC5ED4}" presName="hierChild3" presStyleCnt="0"/>
      <dgm:spPr/>
    </dgm:pt>
  </dgm:ptLst>
  <dgm:cxnLst>
    <dgm:cxn modelId="{46FC5A01-AB6B-4B7F-AF9A-A7805DD4F34A}" type="presOf" srcId="{C8680F48-6EA2-4221-9BD3-88766BAED04E}" destId="{08D682BB-F576-4998-B33F-96F23028233D}" srcOrd="0" destOrd="0" presId="urn:microsoft.com/office/officeart/2005/8/layout/orgChart1"/>
    <dgm:cxn modelId="{4BF12605-FF6A-4153-B557-6A89B55D0F8D}" type="presOf" srcId="{067DF374-15BB-47CC-9838-0A69E59637E5}" destId="{4AD66906-DF11-48C4-BEA8-C6D2FC520B32}" srcOrd="0" destOrd="0" presId="urn:microsoft.com/office/officeart/2005/8/layout/orgChart1"/>
    <dgm:cxn modelId="{4B73FC08-BC9D-44DC-8196-136833E15CD0}" srcId="{1D91D9B5-FD21-4EE5-A876-DD9AF25CC7E2}" destId="{405C81F5-259B-4A73-82E8-5C192BED7C5D}" srcOrd="0" destOrd="0" parTransId="{68B5361C-8AD9-420D-B122-7B5195F90D00}" sibTransId="{92B523CE-BB2C-4FB2-8452-DB69176F6E89}"/>
    <dgm:cxn modelId="{05AABA0F-7726-453B-97B4-94501F163BB0}" srcId="{51D02B2A-9FA6-4D42-90DA-4EE4FBAC5ED4}" destId="{067DF374-15BB-47CC-9838-0A69E59637E5}" srcOrd="0" destOrd="0" parTransId="{EE7AFC41-5F0F-41F8-B665-5A01C96FBD43}" sibTransId="{7DE7FCFF-2FA7-4588-AADF-0C88A550945E}"/>
    <dgm:cxn modelId="{76081A16-D423-46EB-8D02-D26BCD0EB6CA}" type="presOf" srcId="{68B5361C-8AD9-420D-B122-7B5195F90D00}" destId="{F19243E3-4CD2-47E9-AA44-9CD1EDA5D719}" srcOrd="0" destOrd="0" presId="urn:microsoft.com/office/officeart/2005/8/layout/orgChart1"/>
    <dgm:cxn modelId="{C405822E-6815-484E-8D8C-39E541C68580}" type="presOf" srcId="{C8680F48-6EA2-4221-9BD3-88766BAED04E}" destId="{6645081E-B408-4D5B-9AB1-730DCF96829B}" srcOrd="1" destOrd="0" presId="urn:microsoft.com/office/officeart/2005/8/layout/orgChart1"/>
    <dgm:cxn modelId="{40404D31-7769-4805-AD47-B4C544086AD8}" type="presOf" srcId="{F677477F-B43A-46D9-BF15-2578F6A3C10A}" destId="{0F71D20C-EA42-414E-90F5-D62D30092D5C}" srcOrd="0" destOrd="0" presId="urn:microsoft.com/office/officeart/2005/8/layout/orgChart1"/>
    <dgm:cxn modelId="{07CA8632-569E-4DF3-AB7B-DC21FB93D914}" type="presOf" srcId="{1D91D9B5-FD21-4EE5-A876-DD9AF25CC7E2}" destId="{8F7A6EEE-0526-41E3-BC86-6558F1FB78D0}" srcOrd="1" destOrd="0" presId="urn:microsoft.com/office/officeart/2005/8/layout/orgChart1"/>
    <dgm:cxn modelId="{C3BFBB41-DC53-430D-9A6B-EE56B1F70660}" srcId="{50B327BE-8DF3-406B-9C9B-550C06F5443B}" destId="{4DC02CA7-B8F0-4E9D-BE0C-962D7024D419}" srcOrd="0" destOrd="0" parTransId="{714E4A16-DDFF-48AC-9584-C60B708A0310}" sibTransId="{6F885633-9653-411B-A6C4-FE03369C8255}"/>
    <dgm:cxn modelId="{A0BB8D6B-F0D8-43C7-97BB-F7A7B6D3C38B}" type="presOf" srcId="{1D91D9B5-FD21-4EE5-A876-DD9AF25CC7E2}" destId="{329C8317-F9BA-4916-858C-31549CCBF6A6}" srcOrd="0" destOrd="0" presId="urn:microsoft.com/office/officeart/2005/8/layout/orgChart1"/>
    <dgm:cxn modelId="{A9B7FF4E-CC87-4E0D-B145-DF8D7A1BB68A}" srcId="{50B327BE-8DF3-406B-9C9B-550C06F5443B}" destId="{1D91D9B5-FD21-4EE5-A876-DD9AF25CC7E2}" srcOrd="1" destOrd="0" parTransId="{456BDA2F-4CDB-41D0-8230-7F6B9DA5ABA0}" sibTransId="{40808781-AF67-4FE5-93C2-4A76FF1682D7}"/>
    <dgm:cxn modelId="{8F175A74-0AB7-4FA5-9442-5A1986981FE4}" type="presOf" srcId="{4DC02CA7-B8F0-4E9D-BE0C-962D7024D419}" destId="{21DAC4FB-7ECD-47E1-84FA-30AEE91FF0C0}" srcOrd="0" destOrd="0" presId="urn:microsoft.com/office/officeart/2005/8/layout/orgChart1"/>
    <dgm:cxn modelId="{65CE397B-FA2D-430E-A1EA-898E6C02DD67}" type="presOf" srcId="{51D02B2A-9FA6-4D42-90DA-4EE4FBAC5ED4}" destId="{B647F1D3-1429-43AF-BC07-62D769365271}" srcOrd="0" destOrd="0" presId="urn:microsoft.com/office/officeart/2005/8/layout/orgChart1"/>
    <dgm:cxn modelId="{5642E782-B311-4944-A27C-40FD89038266}" srcId="{4DC02CA7-B8F0-4E9D-BE0C-962D7024D419}" destId="{C8680F48-6EA2-4221-9BD3-88766BAED04E}" srcOrd="0" destOrd="0" parTransId="{F677477F-B43A-46D9-BF15-2578F6A3C10A}" sibTransId="{A0E1BDC1-4D26-421D-AB15-5C8CB927E3CA}"/>
    <dgm:cxn modelId="{588851C3-6473-4898-8CDB-418DCC91CDD2}" type="presOf" srcId="{4DC02CA7-B8F0-4E9D-BE0C-962D7024D419}" destId="{15F85483-D3F3-4692-9E07-A59E0488681E}" srcOrd="1" destOrd="0" presId="urn:microsoft.com/office/officeart/2005/8/layout/orgChart1"/>
    <dgm:cxn modelId="{485EF1D3-8977-4EA2-BF56-4C155D1428F0}" type="presOf" srcId="{50B327BE-8DF3-406B-9C9B-550C06F5443B}" destId="{92392421-5A85-40C9-ADC7-4B34842EE60B}" srcOrd="0" destOrd="0" presId="urn:microsoft.com/office/officeart/2005/8/layout/orgChart1"/>
    <dgm:cxn modelId="{35100CD9-8423-495E-818B-78B172F5004B}" type="presOf" srcId="{51D02B2A-9FA6-4D42-90DA-4EE4FBAC5ED4}" destId="{6CAE4B36-2811-4D98-B23E-9AD51DF15EBD}" srcOrd="1" destOrd="0" presId="urn:microsoft.com/office/officeart/2005/8/layout/orgChart1"/>
    <dgm:cxn modelId="{9A227DE1-6518-4909-80A9-3E35086F25AA}" type="presOf" srcId="{067DF374-15BB-47CC-9838-0A69E59637E5}" destId="{EA5C089C-B0F1-43F8-B170-A9C417A1C50B}" srcOrd="1" destOrd="0" presId="urn:microsoft.com/office/officeart/2005/8/layout/orgChart1"/>
    <dgm:cxn modelId="{257CA8E3-BDE3-439D-8F87-6331480AB490}" srcId="{50B327BE-8DF3-406B-9C9B-550C06F5443B}" destId="{51D02B2A-9FA6-4D42-90DA-4EE4FBAC5ED4}" srcOrd="2" destOrd="0" parTransId="{6D86C1F7-7785-4E62-9338-701489C8A4F7}" sibTransId="{C6B5BBF4-9E48-4BBD-A6C9-A263315A28FF}"/>
    <dgm:cxn modelId="{2BF61BE5-0B1D-425C-A019-B53A6EE42C42}" type="presOf" srcId="{405C81F5-259B-4A73-82E8-5C192BED7C5D}" destId="{80E05FC7-C745-4ABB-B8F0-87994E39D9D3}" srcOrd="1" destOrd="0" presId="urn:microsoft.com/office/officeart/2005/8/layout/orgChart1"/>
    <dgm:cxn modelId="{481B33F9-AD57-4316-ADA7-F4671A621CA1}" type="presOf" srcId="{EE7AFC41-5F0F-41F8-B665-5A01C96FBD43}" destId="{70467822-B65B-4039-87F4-0ED986EEBE44}" srcOrd="0" destOrd="0" presId="urn:microsoft.com/office/officeart/2005/8/layout/orgChart1"/>
    <dgm:cxn modelId="{A81603FD-A4C2-4D87-95A0-1A4583665736}" type="presOf" srcId="{405C81F5-259B-4A73-82E8-5C192BED7C5D}" destId="{80179624-21EC-4E90-A431-88349EE634C0}" srcOrd="0" destOrd="0" presId="urn:microsoft.com/office/officeart/2005/8/layout/orgChart1"/>
    <dgm:cxn modelId="{2B8254CD-6363-48CD-B57A-D5681DF4A1AA}" type="presParOf" srcId="{92392421-5A85-40C9-ADC7-4B34842EE60B}" destId="{41A3D573-9EDE-40E5-877A-CB4DE57C1015}" srcOrd="0" destOrd="0" presId="urn:microsoft.com/office/officeart/2005/8/layout/orgChart1"/>
    <dgm:cxn modelId="{84907009-1BF6-4B3D-B18A-E42C2FFDA4FC}" type="presParOf" srcId="{41A3D573-9EDE-40E5-877A-CB4DE57C1015}" destId="{97C41F0F-060F-4263-8553-146AE12DBB1C}" srcOrd="0" destOrd="0" presId="urn:microsoft.com/office/officeart/2005/8/layout/orgChart1"/>
    <dgm:cxn modelId="{5E57E53E-DF26-45C7-B576-70FD5B527ABE}" type="presParOf" srcId="{97C41F0F-060F-4263-8553-146AE12DBB1C}" destId="{21DAC4FB-7ECD-47E1-84FA-30AEE91FF0C0}" srcOrd="0" destOrd="0" presId="urn:microsoft.com/office/officeart/2005/8/layout/orgChart1"/>
    <dgm:cxn modelId="{03B655CC-53BB-4658-917C-2F36DF96A58B}" type="presParOf" srcId="{97C41F0F-060F-4263-8553-146AE12DBB1C}" destId="{15F85483-D3F3-4692-9E07-A59E0488681E}" srcOrd="1" destOrd="0" presId="urn:microsoft.com/office/officeart/2005/8/layout/orgChart1"/>
    <dgm:cxn modelId="{1B7D1655-4CE0-4EF0-A61D-4558F6E7BD26}" type="presParOf" srcId="{41A3D573-9EDE-40E5-877A-CB4DE57C1015}" destId="{08118EAF-6F06-4160-975D-57488656F5B5}" srcOrd="1" destOrd="0" presId="urn:microsoft.com/office/officeart/2005/8/layout/orgChart1"/>
    <dgm:cxn modelId="{6840FA18-2909-418C-BEF4-7476AD070923}" type="presParOf" srcId="{08118EAF-6F06-4160-975D-57488656F5B5}" destId="{0F71D20C-EA42-414E-90F5-D62D30092D5C}" srcOrd="0" destOrd="0" presId="urn:microsoft.com/office/officeart/2005/8/layout/orgChart1"/>
    <dgm:cxn modelId="{A5B61F50-0D66-4C1D-8AFC-746E94112D31}" type="presParOf" srcId="{08118EAF-6F06-4160-975D-57488656F5B5}" destId="{EBE64EB4-158E-49F7-B17B-77D8C30796F7}" srcOrd="1" destOrd="0" presId="urn:microsoft.com/office/officeart/2005/8/layout/orgChart1"/>
    <dgm:cxn modelId="{3C5ECBC3-CD40-4BE1-96DE-582ED988FE72}" type="presParOf" srcId="{EBE64EB4-158E-49F7-B17B-77D8C30796F7}" destId="{7F95AC65-6FD3-40FA-B1BA-FC6EEDD8838F}" srcOrd="0" destOrd="0" presId="urn:microsoft.com/office/officeart/2005/8/layout/orgChart1"/>
    <dgm:cxn modelId="{7C6E6D98-FBEB-4778-B087-FA97AFC051FC}" type="presParOf" srcId="{7F95AC65-6FD3-40FA-B1BA-FC6EEDD8838F}" destId="{08D682BB-F576-4998-B33F-96F23028233D}" srcOrd="0" destOrd="0" presId="urn:microsoft.com/office/officeart/2005/8/layout/orgChart1"/>
    <dgm:cxn modelId="{5C2F4C95-CA6B-4D58-9C57-62F20EDEECCE}" type="presParOf" srcId="{7F95AC65-6FD3-40FA-B1BA-FC6EEDD8838F}" destId="{6645081E-B408-4D5B-9AB1-730DCF96829B}" srcOrd="1" destOrd="0" presId="urn:microsoft.com/office/officeart/2005/8/layout/orgChart1"/>
    <dgm:cxn modelId="{A844D327-AF54-4A74-B412-053D30AF521E}" type="presParOf" srcId="{EBE64EB4-158E-49F7-B17B-77D8C30796F7}" destId="{0EE2E815-9D67-4D94-B81C-3DAE22D046E7}" srcOrd="1" destOrd="0" presId="urn:microsoft.com/office/officeart/2005/8/layout/orgChart1"/>
    <dgm:cxn modelId="{F0F3349F-ECD7-4C04-997E-4976856BA84C}" type="presParOf" srcId="{EBE64EB4-158E-49F7-B17B-77D8C30796F7}" destId="{A2BBCA21-5367-457E-BCC8-22BCE22BEEB8}" srcOrd="2" destOrd="0" presId="urn:microsoft.com/office/officeart/2005/8/layout/orgChart1"/>
    <dgm:cxn modelId="{E7641233-C5EA-4B37-AF31-5BF7954F5B81}" type="presParOf" srcId="{41A3D573-9EDE-40E5-877A-CB4DE57C1015}" destId="{E65B1A72-AA3B-4630-B0A3-B06848E99B25}" srcOrd="2" destOrd="0" presId="urn:microsoft.com/office/officeart/2005/8/layout/orgChart1"/>
    <dgm:cxn modelId="{DA7DC35A-BD6B-41CF-A0EB-3C92A4E44637}" type="presParOf" srcId="{92392421-5A85-40C9-ADC7-4B34842EE60B}" destId="{BA74A6AC-898A-4707-A1A5-763489E02FF1}" srcOrd="1" destOrd="0" presId="urn:microsoft.com/office/officeart/2005/8/layout/orgChart1"/>
    <dgm:cxn modelId="{5C5DEEAB-38CA-4ECC-BCC9-E3E6AE21EDF5}" type="presParOf" srcId="{BA74A6AC-898A-4707-A1A5-763489E02FF1}" destId="{732C626F-3BE5-4D46-83E0-9AB2F7D8EF96}" srcOrd="0" destOrd="0" presId="urn:microsoft.com/office/officeart/2005/8/layout/orgChart1"/>
    <dgm:cxn modelId="{8AA8B6E2-A981-4A90-9F40-0F7D5ED80984}" type="presParOf" srcId="{732C626F-3BE5-4D46-83E0-9AB2F7D8EF96}" destId="{329C8317-F9BA-4916-858C-31549CCBF6A6}" srcOrd="0" destOrd="0" presId="urn:microsoft.com/office/officeart/2005/8/layout/orgChart1"/>
    <dgm:cxn modelId="{BEE55BB1-53AC-448F-A49D-66C95B365569}" type="presParOf" srcId="{732C626F-3BE5-4D46-83E0-9AB2F7D8EF96}" destId="{8F7A6EEE-0526-41E3-BC86-6558F1FB78D0}" srcOrd="1" destOrd="0" presId="urn:microsoft.com/office/officeart/2005/8/layout/orgChart1"/>
    <dgm:cxn modelId="{1C6E11C9-4112-46A2-BDCC-226E1D512251}" type="presParOf" srcId="{BA74A6AC-898A-4707-A1A5-763489E02FF1}" destId="{0E818EB9-0BB9-4307-9EAC-3BFC2F03CFFB}" srcOrd="1" destOrd="0" presId="urn:microsoft.com/office/officeart/2005/8/layout/orgChart1"/>
    <dgm:cxn modelId="{A6A7D3FF-0D65-41D0-B1D0-D6E51444588E}" type="presParOf" srcId="{0E818EB9-0BB9-4307-9EAC-3BFC2F03CFFB}" destId="{F19243E3-4CD2-47E9-AA44-9CD1EDA5D719}" srcOrd="0" destOrd="0" presId="urn:microsoft.com/office/officeart/2005/8/layout/orgChart1"/>
    <dgm:cxn modelId="{E18F19E4-9DEF-470B-B02F-0B37A98F4D06}" type="presParOf" srcId="{0E818EB9-0BB9-4307-9EAC-3BFC2F03CFFB}" destId="{AC4C82F5-0F75-4104-8F7E-617A8E70E391}" srcOrd="1" destOrd="0" presId="urn:microsoft.com/office/officeart/2005/8/layout/orgChart1"/>
    <dgm:cxn modelId="{8DA16C72-ADB5-4B1A-98A7-4E68AB8CAFF2}" type="presParOf" srcId="{AC4C82F5-0F75-4104-8F7E-617A8E70E391}" destId="{4F761F53-5168-4324-B0E6-8ED486CACF4B}" srcOrd="0" destOrd="0" presId="urn:microsoft.com/office/officeart/2005/8/layout/orgChart1"/>
    <dgm:cxn modelId="{859F4DBC-093F-4CF5-A932-B7962240596D}" type="presParOf" srcId="{4F761F53-5168-4324-B0E6-8ED486CACF4B}" destId="{80179624-21EC-4E90-A431-88349EE634C0}" srcOrd="0" destOrd="0" presId="urn:microsoft.com/office/officeart/2005/8/layout/orgChart1"/>
    <dgm:cxn modelId="{CA53084C-4A7A-469C-88C4-932D88C2E47F}" type="presParOf" srcId="{4F761F53-5168-4324-B0E6-8ED486CACF4B}" destId="{80E05FC7-C745-4ABB-B8F0-87994E39D9D3}" srcOrd="1" destOrd="0" presId="urn:microsoft.com/office/officeart/2005/8/layout/orgChart1"/>
    <dgm:cxn modelId="{945076E1-526D-47FA-8CAB-B4F9115338A9}" type="presParOf" srcId="{AC4C82F5-0F75-4104-8F7E-617A8E70E391}" destId="{68443C75-611A-476C-B8C3-2929B4651F9D}" srcOrd="1" destOrd="0" presId="urn:microsoft.com/office/officeart/2005/8/layout/orgChart1"/>
    <dgm:cxn modelId="{0350550B-1A81-47E7-971B-6F942A0D41D0}" type="presParOf" srcId="{AC4C82F5-0F75-4104-8F7E-617A8E70E391}" destId="{930455FF-A846-47BE-9692-95CEB5A99569}" srcOrd="2" destOrd="0" presId="urn:microsoft.com/office/officeart/2005/8/layout/orgChart1"/>
    <dgm:cxn modelId="{D6ABF1A0-6510-42D5-BB9E-C316E97E4DE0}" type="presParOf" srcId="{BA74A6AC-898A-4707-A1A5-763489E02FF1}" destId="{F25DAE7D-1B63-4A80-AE0C-51F9E233FBF2}" srcOrd="2" destOrd="0" presId="urn:microsoft.com/office/officeart/2005/8/layout/orgChart1"/>
    <dgm:cxn modelId="{4AE9D15E-5232-4957-9888-45B2333E4D89}" type="presParOf" srcId="{92392421-5A85-40C9-ADC7-4B34842EE60B}" destId="{C34D90B2-1459-48FB-96F8-1918E6E7EA29}" srcOrd="2" destOrd="0" presId="urn:microsoft.com/office/officeart/2005/8/layout/orgChart1"/>
    <dgm:cxn modelId="{7093C39F-9D12-47D9-8498-2F98222EDEF6}" type="presParOf" srcId="{C34D90B2-1459-48FB-96F8-1918E6E7EA29}" destId="{5A2759CD-2B6F-4AC0-85AE-D8A797F8F7A5}" srcOrd="0" destOrd="0" presId="urn:microsoft.com/office/officeart/2005/8/layout/orgChart1"/>
    <dgm:cxn modelId="{1611E17C-5CDA-4ED6-8C67-8663489B3D42}" type="presParOf" srcId="{5A2759CD-2B6F-4AC0-85AE-D8A797F8F7A5}" destId="{B647F1D3-1429-43AF-BC07-62D769365271}" srcOrd="0" destOrd="0" presId="urn:microsoft.com/office/officeart/2005/8/layout/orgChart1"/>
    <dgm:cxn modelId="{71CEC8BA-C93D-4CAD-8924-2E622B33896C}" type="presParOf" srcId="{5A2759CD-2B6F-4AC0-85AE-D8A797F8F7A5}" destId="{6CAE4B36-2811-4D98-B23E-9AD51DF15EBD}" srcOrd="1" destOrd="0" presId="urn:microsoft.com/office/officeart/2005/8/layout/orgChart1"/>
    <dgm:cxn modelId="{515C3BDB-2B97-43C5-A8A0-C690A2F1820B}" type="presParOf" srcId="{C34D90B2-1459-48FB-96F8-1918E6E7EA29}" destId="{0AC5F83E-7EE9-44E3-B40B-E51D2B3193F9}" srcOrd="1" destOrd="0" presId="urn:microsoft.com/office/officeart/2005/8/layout/orgChart1"/>
    <dgm:cxn modelId="{38F0527C-E7E5-492A-A01D-9A9265992EBF}" type="presParOf" srcId="{0AC5F83E-7EE9-44E3-B40B-E51D2B3193F9}" destId="{70467822-B65B-4039-87F4-0ED986EEBE44}" srcOrd="0" destOrd="0" presId="urn:microsoft.com/office/officeart/2005/8/layout/orgChart1"/>
    <dgm:cxn modelId="{8D2C2F57-33AA-4149-BE23-FCB4AA808754}" type="presParOf" srcId="{0AC5F83E-7EE9-44E3-B40B-E51D2B3193F9}" destId="{196C45D3-C976-41E7-9863-355192DC2E0B}" srcOrd="1" destOrd="0" presId="urn:microsoft.com/office/officeart/2005/8/layout/orgChart1"/>
    <dgm:cxn modelId="{F6C54BC0-4643-4D02-83ED-285586E5CA01}" type="presParOf" srcId="{196C45D3-C976-41E7-9863-355192DC2E0B}" destId="{60B291BA-90FD-45C6-82F8-406B0726094B}" srcOrd="0" destOrd="0" presId="urn:microsoft.com/office/officeart/2005/8/layout/orgChart1"/>
    <dgm:cxn modelId="{E834F65B-8E66-4928-B3CD-188856ADB41A}" type="presParOf" srcId="{60B291BA-90FD-45C6-82F8-406B0726094B}" destId="{4AD66906-DF11-48C4-BEA8-C6D2FC520B32}" srcOrd="0" destOrd="0" presId="urn:microsoft.com/office/officeart/2005/8/layout/orgChart1"/>
    <dgm:cxn modelId="{E8C5507F-FCDD-439F-AB25-6D115FD377AD}" type="presParOf" srcId="{60B291BA-90FD-45C6-82F8-406B0726094B}" destId="{EA5C089C-B0F1-43F8-B170-A9C417A1C50B}" srcOrd="1" destOrd="0" presId="urn:microsoft.com/office/officeart/2005/8/layout/orgChart1"/>
    <dgm:cxn modelId="{5B4D1A49-36AA-4B10-BD16-4DB4EDE9E663}" type="presParOf" srcId="{196C45D3-C976-41E7-9863-355192DC2E0B}" destId="{CEA166B4-6AA1-43F2-9890-EA6BBC2D8124}" srcOrd="1" destOrd="0" presId="urn:microsoft.com/office/officeart/2005/8/layout/orgChart1"/>
    <dgm:cxn modelId="{BDE04160-7363-44DB-BAC9-32683730F855}" type="presParOf" srcId="{196C45D3-C976-41E7-9863-355192DC2E0B}" destId="{5C7B7B92-E7A8-41C0-A1D2-34774C3D9CF6}" srcOrd="2" destOrd="0" presId="urn:microsoft.com/office/officeart/2005/8/layout/orgChart1"/>
    <dgm:cxn modelId="{4CED5942-83DB-4758-85C1-F0930FD3EE0D}" type="presParOf" srcId="{C34D90B2-1459-48FB-96F8-1918E6E7EA29}" destId="{63B65F4A-F5E2-4120-93E1-61B600E8C4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B327BE-8DF3-406B-9C9B-550C06F5443B}" type="doc">
      <dgm:prSet loTypeId="urn:microsoft.com/office/officeart/2005/8/layout/orgChart1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4DC02CA7-B8F0-4E9D-BE0C-962D7024D419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Supervised Learning</a:t>
          </a:r>
        </a:p>
      </dgm:t>
    </dgm:pt>
    <dgm:pt modelId="{714E4A16-DDFF-48AC-9584-C60B708A0310}" type="par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6F885633-9653-411B-A6C4-FE03369C8255}" type="sib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51D02B2A-9FA6-4D42-90DA-4EE4FBAC5ED4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Reinforcement Learning</a:t>
          </a:r>
        </a:p>
      </dgm:t>
    </dgm:pt>
    <dgm:pt modelId="{6D86C1F7-7785-4E62-9338-701489C8A4F7}" type="par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6B5BBF4-9E48-4BBD-A6C9-A263315A28FF}" type="sib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1D91D9B5-FD21-4EE5-A876-DD9AF25CC7E2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Unsupervised Learning</a:t>
          </a:r>
        </a:p>
      </dgm:t>
    </dgm:pt>
    <dgm:pt modelId="{456BDA2F-4CDB-41D0-8230-7F6B9DA5ABA0}" type="par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808781-AF67-4FE5-93C2-4A76FF1682D7}" type="sib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8680F48-6EA2-4221-9BD3-88766BAED04E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Labelled data with guidance</a:t>
          </a:r>
        </a:p>
      </dgm:t>
    </dgm:pt>
    <dgm:pt modelId="{F677477F-B43A-46D9-BF15-2578F6A3C10A}" type="par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A0E1BDC1-4D26-421D-AB15-5C8CB927E3CA}" type="sib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5C81F5-259B-4A73-82E8-5C192BED7C5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No labelled without guidance</a:t>
          </a:r>
        </a:p>
      </dgm:t>
    </dgm:pt>
    <dgm:pt modelId="{68B5361C-8AD9-420D-B122-7B5195F90D00}" type="par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B523CE-BB2C-4FB2-8452-DB69176F6E89}" type="sib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67DF374-15BB-47CC-9838-0A69E59637E5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Interacts with environment, decide action, learns by trial and error method</a:t>
          </a:r>
        </a:p>
      </dgm:t>
    </dgm:pt>
    <dgm:pt modelId="{EE7AFC41-5F0F-41F8-B665-5A01C96FBD43}" type="par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7DE7FCFF-2FA7-4588-AADF-0C88A550945E}" type="sib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392421-5A85-40C9-ADC7-4B34842EE60B}" type="pres">
      <dgm:prSet presAssocID="{50B327BE-8DF3-406B-9C9B-550C06F544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A3D573-9EDE-40E5-877A-CB4DE57C1015}" type="pres">
      <dgm:prSet presAssocID="{4DC02CA7-B8F0-4E9D-BE0C-962D7024D419}" presName="hierRoot1" presStyleCnt="0">
        <dgm:presLayoutVars>
          <dgm:hierBranch val="init"/>
        </dgm:presLayoutVars>
      </dgm:prSet>
      <dgm:spPr/>
    </dgm:pt>
    <dgm:pt modelId="{97C41F0F-060F-4263-8553-146AE12DBB1C}" type="pres">
      <dgm:prSet presAssocID="{4DC02CA7-B8F0-4E9D-BE0C-962D7024D419}" presName="rootComposite1" presStyleCnt="0"/>
      <dgm:spPr/>
    </dgm:pt>
    <dgm:pt modelId="{21DAC4FB-7ECD-47E1-84FA-30AEE91FF0C0}" type="pres">
      <dgm:prSet presAssocID="{4DC02CA7-B8F0-4E9D-BE0C-962D7024D419}" presName="rootText1" presStyleLbl="node0" presStyleIdx="0" presStyleCnt="3" custLinFactNeighborX="-75287">
        <dgm:presLayoutVars>
          <dgm:chPref val="3"/>
        </dgm:presLayoutVars>
      </dgm:prSet>
      <dgm:spPr/>
    </dgm:pt>
    <dgm:pt modelId="{15F85483-D3F3-4692-9E07-A59E0488681E}" type="pres">
      <dgm:prSet presAssocID="{4DC02CA7-B8F0-4E9D-BE0C-962D7024D419}" presName="rootConnector1" presStyleLbl="node1" presStyleIdx="0" presStyleCnt="0"/>
      <dgm:spPr/>
    </dgm:pt>
    <dgm:pt modelId="{08118EAF-6F06-4160-975D-57488656F5B5}" type="pres">
      <dgm:prSet presAssocID="{4DC02CA7-B8F0-4E9D-BE0C-962D7024D419}" presName="hierChild2" presStyleCnt="0"/>
      <dgm:spPr/>
    </dgm:pt>
    <dgm:pt modelId="{0F71D20C-EA42-414E-90F5-D62D30092D5C}" type="pres">
      <dgm:prSet presAssocID="{F677477F-B43A-46D9-BF15-2578F6A3C10A}" presName="Name37" presStyleLbl="parChTrans1D2" presStyleIdx="0" presStyleCnt="3"/>
      <dgm:spPr/>
    </dgm:pt>
    <dgm:pt modelId="{EBE64EB4-158E-49F7-B17B-77D8C30796F7}" type="pres">
      <dgm:prSet presAssocID="{C8680F48-6EA2-4221-9BD3-88766BAED04E}" presName="hierRoot2" presStyleCnt="0">
        <dgm:presLayoutVars>
          <dgm:hierBranch val="init"/>
        </dgm:presLayoutVars>
      </dgm:prSet>
      <dgm:spPr/>
    </dgm:pt>
    <dgm:pt modelId="{7F95AC65-6FD3-40FA-B1BA-FC6EEDD8838F}" type="pres">
      <dgm:prSet presAssocID="{C8680F48-6EA2-4221-9BD3-88766BAED04E}" presName="rootComposite" presStyleCnt="0"/>
      <dgm:spPr/>
    </dgm:pt>
    <dgm:pt modelId="{08D682BB-F576-4998-B33F-96F23028233D}" type="pres">
      <dgm:prSet presAssocID="{C8680F48-6EA2-4221-9BD3-88766BAED04E}" presName="rootText" presStyleLbl="node2" presStyleIdx="0" presStyleCnt="3" custLinFactNeighborX="-75287">
        <dgm:presLayoutVars>
          <dgm:chPref val="3"/>
        </dgm:presLayoutVars>
      </dgm:prSet>
      <dgm:spPr/>
    </dgm:pt>
    <dgm:pt modelId="{6645081E-B408-4D5B-9AB1-730DCF96829B}" type="pres">
      <dgm:prSet presAssocID="{C8680F48-6EA2-4221-9BD3-88766BAED04E}" presName="rootConnector" presStyleLbl="node2" presStyleIdx="0" presStyleCnt="3"/>
      <dgm:spPr/>
    </dgm:pt>
    <dgm:pt modelId="{0EE2E815-9D67-4D94-B81C-3DAE22D046E7}" type="pres">
      <dgm:prSet presAssocID="{C8680F48-6EA2-4221-9BD3-88766BAED04E}" presName="hierChild4" presStyleCnt="0"/>
      <dgm:spPr/>
    </dgm:pt>
    <dgm:pt modelId="{A2BBCA21-5367-457E-BCC8-22BCE22BEEB8}" type="pres">
      <dgm:prSet presAssocID="{C8680F48-6EA2-4221-9BD3-88766BAED04E}" presName="hierChild5" presStyleCnt="0"/>
      <dgm:spPr/>
    </dgm:pt>
    <dgm:pt modelId="{E65B1A72-AA3B-4630-B0A3-B06848E99B25}" type="pres">
      <dgm:prSet presAssocID="{4DC02CA7-B8F0-4E9D-BE0C-962D7024D419}" presName="hierChild3" presStyleCnt="0"/>
      <dgm:spPr/>
    </dgm:pt>
    <dgm:pt modelId="{BA74A6AC-898A-4707-A1A5-763489E02FF1}" type="pres">
      <dgm:prSet presAssocID="{1D91D9B5-FD21-4EE5-A876-DD9AF25CC7E2}" presName="hierRoot1" presStyleCnt="0">
        <dgm:presLayoutVars>
          <dgm:hierBranch val="init"/>
        </dgm:presLayoutVars>
      </dgm:prSet>
      <dgm:spPr/>
    </dgm:pt>
    <dgm:pt modelId="{732C626F-3BE5-4D46-83E0-9AB2F7D8EF96}" type="pres">
      <dgm:prSet presAssocID="{1D91D9B5-FD21-4EE5-A876-DD9AF25CC7E2}" presName="rootComposite1" presStyleCnt="0"/>
      <dgm:spPr/>
    </dgm:pt>
    <dgm:pt modelId="{329C8317-F9BA-4916-858C-31549CCBF6A6}" type="pres">
      <dgm:prSet presAssocID="{1D91D9B5-FD21-4EE5-A876-DD9AF25CC7E2}" presName="rootText1" presStyleLbl="node0" presStyleIdx="1" presStyleCnt="3" custLinFactNeighborX="0">
        <dgm:presLayoutVars>
          <dgm:chPref val="3"/>
        </dgm:presLayoutVars>
      </dgm:prSet>
      <dgm:spPr/>
    </dgm:pt>
    <dgm:pt modelId="{8F7A6EEE-0526-41E3-BC86-6558F1FB78D0}" type="pres">
      <dgm:prSet presAssocID="{1D91D9B5-FD21-4EE5-A876-DD9AF25CC7E2}" presName="rootConnector1" presStyleLbl="node1" presStyleIdx="0" presStyleCnt="0"/>
      <dgm:spPr/>
    </dgm:pt>
    <dgm:pt modelId="{0E818EB9-0BB9-4307-9EAC-3BFC2F03CFFB}" type="pres">
      <dgm:prSet presAssocID="{1D91D9B5-FD21-4EE5-A876-DD9AF25CC7E2}" presName="hierChild2" presStyleCnt="0"/>
      <dgm:spPr/>
    </dgm:pt>
    <dgm:pt modelId="{F19243E3-4CD2-47E9-AA44-9CD1EDA5D719}" type="pres">
      <dgm:prSet presAssocID="{68B5361C-8AD9-420D-B122-7B5195F90D00}" presName="Name37" presStyleLbl="parChTrans1D2" presStyleIdx="1" presStyleCnt="3"/>
      <dgm:spPr/>
    </dgm:pt>
    <dgm:pt modelId="{AC4C82F5-0F75-4104-8F7E-617A8E70E391}" type="pres">
      <dgm:prSet presAssocID="{405C81F5-259B-4A73-82E8-5C192BED7C5D}" presName="hierRoot2" presStyleCnt="0">
        <dgm:presLayoutVars>
          <dgm:hierBranch val="init"/>
        </dgm:presLayoutVars>
      </dgm:prSet>
      <dgm:spPr/>
    </dgm:pt>
    <dgm:pt modelId="{4F761F53-5168-4324-B0E6-8ED486CACF4B}" type="pres">
      <dgm:prSet presAssocID="{405C81F5-259B-4A73-82E8-5C192BED7C5D}" presName="rootComposite" presStyleCnt="0"/>
      <dgm:spPr/>
    </dgm:pt>
    <dgm:pt modelId="{80179624-21EC-4E90-A431-88349EE634C0}" type="pres">
      <dgm:prSet presAssocID="{405C81F5-259B-4A73-82E8-5C192BED7C5D}" presName="rootText" presStyleLbl="node2" presStyleIdx="1" presStyleCnt="3" custLinFactNeighborX="0">
        <dgm:presLayoutVars>
          <dgm:chPref val="3"/>
        </dgm:presLayoutVars>
      </dgm:prSet>
      <dgm:spPr/>
    </dgm:pt>
    <dgm:pt modelId="{80E05FC7-C745-4ABB-B8F0-87994E39D9D3}" type="pres">
      <dgm:prSet presAssocID="{405C81F5-259B-4A73-82E8-5C192BED7C5D}" presName="rootConnector" presStyleLbl="node2" presStyleIdx="1" presStyleCnt="3"/>
      <dgm:spPr/>
    </dgm:pt>
    <dgm:pt modelId="{68443C75-611A-476C-B8C3-2929B4651F9D}" type="pres">
      <dgm:prSet presAssocID="{405C81F5-259B-4A73-82E8-5C192BED7C5D}" presName="hierChild4" presStyleCnt="0"/>
      <dgm:spPr/>
    </dgm:pt>
    <dgm:pt modelId="{930455FF-A846-47BE-9692-95CEB5A99569}" type="pres">
      <dgm:prSet presAssocID="{405C81F5-259B-4A73-82E8-5C192BED7C5D}" presName="hierChild5" presStyleCnt="0"/>
      <dgm:spPr/>
    </dgm:pt>
    <dgm:pt modelId="{F25DAE7D-1B63-4A80-AE0C-51F9E233FBF2}" type="pres">
      <dgm:prSet presAssocID="{1D91D9B5-FD21-4EE5-A876-DD9AF25CC7E2}" presName="hierChild3" presStyleCnt="0"/>
      <dgm:spPr/>
    </dgm:pt>
    <dgm:pt modelId="{C34D90B2-1459-48FB-96F8-1918E6E7EA29}" type="pres">
      <dgm:prSet presAssocID="{51D02B2A-9FA6-4D42-90DA-4EE4FBAC5ED4}" presName="hierRoot1" presStyleCnt="0">
        <dgm:presLayoutVars>
          <dgm:hierBranch val="init"/>
        </dgm:presLayoutVars>
      </dgm:prSet>
      <dgm:spPr/>
    </dgm:pt>
    <dgm:pt modelId="{5A2759CD-2B6F-4AC0-85AE-D8A797F8F7A5}" type="pres">
      <dgm:prSet presAssocID="{51D02B2A-9FA6-4D42-90DA-4EE4FBAC5ED4}" presName="rootComposite1" presStyleCnt="0"/>
      <dgm:spPr/>
    </dgm:pt>
    <dgm:pt modelId="{B647F1D3-1429-43AF-BC07-62D769365271}" type="pres">
      <dgm:prSet presAssocID="{51D02B2A-9FA6-4D42-90DA-4EE4FBAC5ED4}" presName="rootText1" presStyleLbl="node0" presStyleIdx="2" presStyleCnt="3" custLinFactX="39226" custLinFactNeighborX="100000">
        <dgm:presLayoutVars>
          <dgm:chPref val="3"/>
        </dgm:presLayoutVars>
      </dgm:prSet>
      <dgm:spPr/>
    </dgm:pt>
    <dgm:pt modelId="{6CAE4B36-2811-4D98-B23E-9AD51DF15EBD}" type="pres">
      <dgm:prSet presAssocID="{51D02B2A-9FA6-4D42-90DA-4EE4FBAC5ED4}" presName="rootConnector1" presStyleLbl="node1" presStyleIdx="0" presStyleCnt="0"/>
      <dgm:spPr/>
    </dgm:pt>
    <dgm:pt modelId="{0AC5F83E-7EE9-44E3-B40B-E51D2B3193F9}" type="pres">
      <dgm:prSet presAssocID="{51D02B2A-9FA6-4D42-90DA-4EE4FBAC5ED4}" presName="hierChild2" presStyleCnt="0"/>
      <dgm:spPr/>
    </dgm:pt>
    <dgm:pt modelId="{70467822-B65B-4039-87F4-0ED986EEBE44}" type="pres">
      <dgm:prSet presAssocID="{EE7AFC41-5F0F-41F8-B665-5A01C96FBD43}" presName="Name37" presStyleLbl="parChTrans1D2" presStyleIdx="2" presStyleCnt="3"/>
      <dgm:spPr/>
    </dgm:pt>
    <dgm:pt modelId="{196C45D3-C976-41E7-9863-355192DC2E0B}" type="pres">
      <dgm:prSet presAssocID="{067DF374-15BB-47CC-9838-0A69E59637E5}" presName="hierRoot2" presStyleCnt="0">
        <dgm:presLayoutVars>
          <dgm:hierBranch val="init"/>
        </dgm:presLayoutVars>
      </dgm:prSet>
      <dgm:spPr/>
    </dgm:pt>
    <dgm:pt modelId="{60B291BA-90FD-45C6-82F8-406B0726094B}" type="pres">
      <dgm:prSet presAssocID="{067DF374-15BB-47CC-9838-0A69E59637E5}" presName="rootComposite" presStyleCnt="0"/>
      <dgm:spPr/>
    </dgm:pt>
    <dgm:pt modelId="{4AD66906-DF11-48C4-BEA8-C6D2FC520B32}" type="pres">
      <dgm:prSet presAssocID="{067DF374-15BB-47CC-9838-0A69E59637E5}" presName="rootText" presStyleLbl="node2" presStyleIdx="2" presStyleCnt="3" custLinFactX="39226" custLinFactNeighborX="100000">
        <dgm:presLayoutVars>
          <dgm:chPref val="3"/>
        </dgm:presLayoutVars>
      </dgm:prSet>
      <dgm:spPr/>
    </dgm:pt>
    <dgm:pt modelId="{EA5C089C-B0F1-43F8-B170-A9C417A1C50B}" type="pres">
      <dgm:prSet presAssocID="{067DF374-15BB-47CC-9838-0A69E59637E5}" presName="rootConnector" presStyleLbl="node2" presStyleIdx="2" presStyleCnt="3"/>
      <dgm:spPr/>
    </dgm:pt>
    <dgm:pt modelId="{CEA166B4-6AA1-43F2-9890-EA6BBC2D8124}" type="pres">
      <dgm:prSet presAssocID="{067DF374-15BB-47CC-9838-0A69E59637E5}" presName="hierChild4" presStyleCnt="0"/>
      <dgm:spPr/>
    </dgm:pt>
    <dgm:pt modelId="{5C7B7B92-E7A8-41C0-A1D2-34774C3D9CF6}" type="pres">
      <dgm:prSet presAssocID="{067DF374-15BB-47CC-9838-0A69E59637E5}" presName="hierChild5" presStyleCnt="0"/>
      <dgm:spPr/>
    </dgm:pt>
    <dgm:pt modelId="{63B65F4A-F5E2-4120-93E1-61B600E8C455}" type="pres">
      <dgm:prSet presAssocID="{51D02B2A-9FA6-4D42-90DA-4EE4FBAC5ED4}" presName="hierChild3" presStyleCnt="0"/>
      <dgm:spPr/>
    </dgm:pt>
  </dgm:ptLst>
  <dgm:cxnLst>
    <dgm:cxn modelId="{46FC5A01-AB6B-4B7F-AF9A-A7805DD4F34A}" type="presOf" srcId="{C8680F48-6EA2-4221-9BD3-88766BAED04E}" destId="{08D682BB-F576-4998-B33F-96F23028233D}" srcOrd="0" destOrd="0" presId="urn:microsoft.com/office/officeart/2005/8/layout/orgChart1"/>
    <dgm:cxn modelId="{4BF12605-FF6A-4153-B557-6A89B55D0F8D}" type="presOf" srcId="{067DF374-15BB-47CC-9838-0A69E59637E5}" destId="{4AD66906-DF11-48C4-BEA8-C6D2FC520B32}" srcOrd="0" destOrd="0" presId="urn:microsoft.com/office/officeart/2005/8/layout/orgChart1"/>
    <dgm:cxn modelId="{4B73FC08-BC9D-44DC-8196-136833E15CD0}" srcId="{1D91D9B5-FD21-4EE5-A876-DD9AF25CC7E2}" destId="{405C81F5-259B-4A73-82E8-5C192BED7C5D}" srcOrd="0" destOrd="0" parTransId="{68B5361C-8AD9-420D-B122-7B5195F90D00}" sibTransId="{92B523CE-BB2C-4FB2-8452-DB69176F6E89}"/>
    <dgm:cxn modelId="{05AABA0F-7726-453B-97B4-94501F163BB0}" srcId="{51D02B2A-9FA6-4D42-90DA-4EE4FBAC5ED4}" destId="{067DF374-15BB-47CC-9838-0A69E59637E5}" srcOrd="0" destOrd="0" parTransId="{EE7AFC41-5F0F-41F8-B665-5A01C96FBD43}" sibTransId="{7DE7FCFF-2FA7-4588-AADF-0C88A550945E}"/>
    <dgm:cxn modelId="{76081A16-D423-46EB-8D02-D26BCD0EB6CA}" type="presOf" srcId="{68B5361C-8AD9-420D-B122-7B5195F90D00}" destId="{F19243E3-4CD2-47E9-AA44-9CD1EDA5D719}" srcOrd="0" destOrd="0" presId="urn:microsoft.com/office/officeart/2005/8/layout/orgChart1"/>
    <dgm:cxn modelId="{C405822E-6815-484E-8D8C-39E541C68580}" type="presOf" srcId="{C8680F48-6EA2-4221-9BD3-88766BAED04E}" destId="{6645081E-B408-4D5B-9AB1-730DCF96829B}" srcOrd="1" destOrd="0" presId="urn:microsoft.com/office/officeart/2005/8/layout/orgChart1"/>
    <dgm:cxn modelId="{40404D31-7769-4805-AD47-B4C544086AD8}" type="presOf" srcId="{F677477F-B43A-46D9-BF15-2578F6A3C10A}" destId="{0F71D20C-EA42-414E-90F5-D62D30092D5C}" srcOrd="0" destOrd="0" presId="urn:microsoft.com/office/officeart/2005/8/layout/orgChart1"/>
    <dgm:cxn modelId="{07CA8632-569E-4DF3-AB7B-DC21FB93D914}" type="presOf" srcId="{1D91D9B5-FD21-4EE5-A876-DD9AF25CC7E2}" destId="{8F7A6EEE-0526-41E3-BC86-6558F1FB78D0}" srcOrd="1" destOrd="0" presId="urn:microsoft.com/office/officeart/2005/8/layout/orgChart1"/>
    <dgm:cxn modelId="{C3BFBB41-DC53-430D-9A6B-EE56B1F70660}" srcId="{50B327BE-8DF3-406B-9C9B-550C06F5443B}" destId="{4DC02CA7-B8F0-4E9D-BE0C-962D7024D419}" srcOrd="0" destOrd="0" parTransId="{714E4A16-DDFF-48AC-9584-C60B708A0310}" sibTransId="{6F885633-9653-411B-A6C4-FE03369C8255}"/>
    <dgm:cxn modelId="{A0BB8D6B-F0D8-43C7-97BB-F7A7B6D3C38B}" type="presOf" srcId="{1D91D9B5-FD21-4EE5-A876-DD9AF25CC7E2}" destId="{329C8317-F9BA-4916-858C-31549CCBF6A6}" srcOrd="0" destOrd="0" presId="urn:microsoft.com/office/officeart/2005/8/layout/orgChart1"/>
    <dgm:cxn modelId="{A9B7FF4E-CC87-4E0D-B145-DF8D7A1BB68A}" srcId="{50B327BE-8DF3-406B-9C9B-550C06F5443B}" destId="{1D91D9B5-FD21-4EE5-A876-DD9AF25CC7E2}" srcOrd="1" destOrd="0" parTransId="{456BDA2F-4CDB-41D0-8230-7F6B9DA5ABA0}" sibTransId="{40808781-AF67-4FE5-93C2-4A76FF1682D7}"/>
    <dgm:cxn modelId="{8F175A74-0AB7-4FA5-9442-5A1986981FE4}" type="presOf" srcId="{4DC02CA7-B8F0-4E9D-BE0C-962D7024D419}" destId="{21DAC4FB-7ECD-47E1-84FA-30AEE91FF0C0}" srcOrd="0" destOrd="0" presId="urn:microsoft.com/office/officeart/2005/8/layout/orgChart1"/>
    <dgm:cxn modelId="{65CE397B-FA2D-430E-A1EA-898E6C02DD67}" type="presOf" srcId="{51D02B2A-9FA6-4D42-90DA-4EE4FBAC5ED4}" destId="{B647F1D3-1429-43AF-BC07-62D769365271}" srcOrd="0" destOrd="0" presId="urn:microsoft.com/office/officeart/2005/8/layout/orgChart1"/>
    <dgm:cxn modelId="{5642E782-B311-4944-A27C-40FD89038266}" srcId="{4DC02CA7-B8F0-4E9D-BE0C-962D7024D419}" destId="{C8680F48-6EA2-4221-9BD3-88766BAED04E}" srcOrd="0" destOrd="0" parTransId="{F677477F-B43A-46D9-BF15-2578F6A3C10A}" sibTransId="{A0E1BDC1-4D26-421D-AB15-5C8CB927E3CA}"/>
    <dgm:cxn modelId="{588851C3-6473-4898-8CDB-418DCC91CDD2}" type="presOf" srcId="{4DC02CA7-B8F0-4E9D-BE0C-962D7024D419}" destId="{15F85483-D3F3-4692-9E07-A59E0488681E}" srcOrd="1" destOrd="0" presId="urn:microsoft.com/office/officeart/2005/8/layout/orgChart1"/>
    <dgm:cxn modelId="{485EF1D3-8977-4EA2-BF56-4C155D1428F0}" type="presOf" srcId="{50B327BE-8DF3-406B-9C9B-550C06F5443B}" destId="{92392421-5A85-40C9-ADC7-4B34842EE60B}" srcOrd="0" destOrd="0" presId="urn:microsoft.com/office/officeart/2005/8/layout/orgChart1"/>
    <dgm:cxn modelId="{35100CD9-8423-495E-818B-78B172F5004B}" type="presOf" srcId="{51D02B2A-9FA6-4D42-90DA-4EE4FBAC5ED4}" destId="{6CAE4B36-2811-4D98-B23E-9AD51DF15EBD}" srcOrd="1" destOrd="0" presId="urn:microsoft.com/office/officeart/2005/8/layout/orgChart1"/>
    <dgm:cxn modelId="{9A227DE1-6518-4909-80A9-3E35086F25AA}" type="presOf" srcId="{067DF374-15BB-47CC-9838-0A69E59637E5}" destId="{EA5C089C-B0F1-43F8-B170-A9C417A1C50B}" srcOrd="1" destOrd="0" presId="urn:microsoft.com/office/officeart/2005/8/layout/orgChart1"/>
    <dgm:cxn modelId="{257CA8E3-BDE3-439D-8F87-6331480AB490}" srcId="{50B327BE-8DF3-406B-9C9B-550C06F5443B}" destId="{51D02B2A-9FA6-4D42-90DA-4EE4FBAC5ED4}" srcOrd="2" destOrd="0" parTransId="{6D86C1F7-7785-4E62-9338-701489C8A4F7}" sibTransId="{C6B5BBF4-9E48-4BBD-A6C9-A263315A28FF}"/>
    <dgm:cxn modelId="{2BF61BE5-0B1D-425C-A019-B53A6EE42C42}" type="presOf" srcId="{405C81F5-259B-4A73-82E8-5C192BED7C5D}" destId="{80E05FC7-C745-4ABB-B8F0-87994E39D9D3}" srcOrd="1" destOrd="0" presId="urn:microsoft.com/office/officeart/2005/8/layout/orgChart1"/>
    <dgm:cxn modelId="{481B33F9-AD57-4316-ADA7-F4671A621CA1}" type="presOf" srcId="{EE7AFC41-5F0F-41F8-B665-5A01C96FBD43}" destId="{70467822-B65B-4039-87F4-0ED986EEBE44}" srcOrd="0" destOrd="0" presId="urn:microsoft.com/office/officeart/2005/8/layout/orgChart1"/>
    <dgm:cxn modelId="{A81603FD-A4C2-4D87-95A0-1A4583665736}" type="presOf" srcId="{405C81F5-259B-4A73-82E8-5C192BED7C5D}" destId="{80179624-21EC-4E90-A431-88349EE634C0}" srcOrd="0" destOrd="0" presId="urn:microsoft.com/office/officeart/2005/8/layout/orgChart1"/>
    <dgm:cxn modelId="{2B8254CD-6363-48CD-B57A-D5681DF4A1AA}" type="presParOf" srcId="{92392421-5A85-40C9-ADC7-4B34842EE60B}" destId="{41A3D573-9EDE-40E5-877A-CB4DE57C1015}" srcOrd="0" destOrd="0" presId="urn:microsoft.com/office/officeart/2005/8/layout/orgChart1"/>
    <dgm:cxn modelId="{84907009-1BF6-4B3D-B18A-E42C2FFDA4FC}" type="presParOf" srcId="{41A3D573-9EDE-40E5-877A-CB4DE57C1015}" destId="{97C41F0F-060F-4263-8553-146AE12DBB1C}" srcOrd="0" destOrd="0" presId="urn:microsoft.com/office/officeart/2005/8/layout/orgChart1"/>
    <dgm:cxn modelId="{5E57E53E-DF26-45C7-B576-70FD5B527ABE}" type="presParOf" srcId="{97C41F0F-060F-4263-8553-146AE12DBB1C}" destId="{21DAC4FB-7ECD-47E1-84FA-30AEE91FF0C0}" srcOrd="0" destOrd="0" presId="urn:microsoft.com/office/officeart/2005/8/layout/orgChart1"/>
    <dgm:cxn modelId="{03B655CC-53BB-4658-917C-2F36DF96A58B}" type="presParOf" srcId="{97C41F0F-060F-4263-8553-146AE12DBB1C}" destId="{15F85483-D3F3-4692-9E07-A59E0488681E}" srcOrd="1" destOrd="0" presId="urn:microsoft.com/office/officeart/2005/8/layout/orgChart1"/>
    <dgm:cxn modelId="{1B7D1655-4CE0-4EF0-A61D-4558F6E7BD26}" type="presParOf" srcId="{41A3D573-9EDE-40E5-877A-CB4DE57C1015}" destId="{08118EAF-6F06-4160-975D-57488656F5B5}" srcOrd="1" destOrd="0" presId="urn:microsoft.com/office/officeart/2005/8/layout/orgChart1"/>
    <dgm:cxn modelId="{6840FA18-2909-418C-BEF4-7476AD070923}" type="presParOf" srcId="{08118EAF-6F06-4160-975D-57488656F5B5}" destId="{0F71D20C-EA42-414E-90F5-D62D30092D5C}" srcOrd="0" destOrd="0" presId="urn:microsoft.com/office/officeart/2005/8/layout/orgChart1"/>
    <dgm:cxn modelId="{A5B61F50-0D66-4C1D-8AFC-746E94112D31}" type="presParOf" srcId="{08118EAF-6F06-4160-975D-57488656F5B5}" destId="{EBE64EB4-158E-49F7-B17B-77D8C30796F7}" srcOrd="1" destOrd="0" presId="urn:microsoft.com/office/officeart/2005/8/layout/orgChart1"/>
    <dgm:cxn modelId="{3C5ECBC3-CD40-4BE1-96DE-582ED988FE72}" type="presParOf" srcId="{EBE64EB4-158E-49F7-B17B-77D8C30796F7}" destId="{7F95AC65-6FD3-40FA-B1BA-FC6EEDD8838F}" srcOrd="0" destOrd="0" presId="urn:microsoft.com/office/officeart/2005/8/layout/orgChart1"/>
    <dgm:cxn modelId="{7C6E6D98-FBEB-4778-B087-FA97AFC051FC}" type="presParOf" srcId="{7F95AC65-6FD3-40FA-B1BA-FC6EEDD8838F}" destId="{08D682BB-F576-4998-B33F-96F23028233D}" srcOrd="0" destOrd="0" presId="urn:microsoft.com/office/officeart/2005/8/layout/orgChart1"/>
    <dgm:cxn modelId="{5C2F4C95-CA6B-4D58-9C57-62F20EDEECCE}" type="presParOf" srcId="{7F95AC65-6FD3-40FA-B1BA-FC6EEDD8838F}" destId="{6645081E-B408-4D5B-9AB1-730DCF96829B}" srcOrd="1" destOrd="0" presId="urn:microsoft.com/office/officeart/2005/8/layout/orgChart1"/>
    <dgm:cxn modelId="{A844D327-AF54-4A74-B412-053D30AF521E}" type="presParOf" srcId="{EBE64EB4-158E-49F7-B17B-77D8C30796F7}" destId="{0EE2E815-9D67-4D94-B81C-3DAE22D046E7}" srcOrd="1" destOrd="0" presId="urn:microsoft.com/office/officeart/2005/8/layout/orgChart1"/>
    <dgm:cxn modelId="{F0F3349F-ECD7-4C04-997E-4976856BA84C}" type="presParOf" srcId="{EBE64EB4-158E-49F7-B17B-77D8C30796F7}" destId="{A2BBCA21-5367-457E-BCC8-22BCE22BEEB8}" srcOrd="2" destOrd="0" presId="urn:microsoft.com/office/officeart/2005/8/layout/orgChart1"/>
    <dgm:cxn modelId="{E7641233-C5EA-4B37-AF31-5BF7954F5B81}" type="presParOf" srcId="{41A3D573-9EDE-40E5-877A-CB4DE57C1015}" destId="{E65B1A72-AA3B-4630-B0A3-B06848E99B25}" srcOrd="2" destOrd="0" presId="urn:microsoft.com/office/officeart/2005/8/layout/orgChart1"/>
    <dgm:cxn modelId="{DA7DC35A-BD6B-41CF-A0EB-3C92A4E44637}" type="presParOf" srcId="{92392421-5A85-40C9-ADC7-4B34842EE60B}" destId="{BA74A6AC-898A-4707-A1A5-763489E02FF1}" srcOrd="1" destOrd="0" presId="urn:microsoft.com/office/officeart/2005/8/layout/orgChart1"/>
    <dgm:cxn modelId="{5C5DEEAB-38CA-4ECC-BCC9-E3E6AE21EDF5}" type="presParOf" srcId="{BA74A6AC-898A-4707-A1A5-763489E02FF1}" destId="{732C626F-3BE5-4D46-83E0-9AB2F7D8EF96}" srcOrd="0" destOrd="0" presId="urn:microsoft.com/office/officeart/2005/8/layout/orgChart1"/>
    <dgm:cxn modelId="{8AA8B6E2-A981-4A90-9F40-0F7D5ED80984}" type="presParOf" srcId="{732C626F-3BE5-4D46-83E0-9AB2F7D8EF96}" destId="{329C8317-F9BA-4916-858C-31549CCBF6A6}" srcOrd="0" destOrd="0" presId="urn:microsoft.com/office/officeart/2005/8/layout/orgChart1"/>
    <dgm:cxn modelId="{BEE55BB1-53AC-448F-A49D-66C95B365569}" type="presParOf" srcId="{732C626F-3BE5-4D46-83E0-9AB2F7D8EF96}" destId="{8F7A6EEE-0526-41E3-BC86-6558F1FB78D0}" srcOrd="1" destOrd="0" presId="urn:microsoft.com/office/officeart/2005/8/layout/orgChart1"/>
    <dgm:cxn modelId="{1C6E11C9-4112-46A2-BDCC-226E1D512251}" type="presParOf" srcId="{BA74A6AC-898A-4707-A1A5-763489E02FF1}" destId="{0E818EB9-0BB9-4307-9EAC-3BFC2F03CFFB}" srcOrd="1" destOrd="0" presId="urn:microsoft.com/office/officeart/2005/8/layout/orgChart1"/>
    <dgm:cxn modelId="{A6A7D3FF-0D65-41D0-B1D0-D6E51444588E}" type="presParOf" srcId="{0E818EB9-0BB9-4307-9EAC-3BFC2F03CFFB}" destId="{F19243E3-4CD2-47E9-AA44-9CD1EDA5D719}" srcOrd="0" destOrd="0" presId="urn:microsoft.com/office/officeart/2005/8/layout/orgChart1"/>
    <dgm:cxn modelId="{E18F19E4-9DEF-470B-B02F-0B37A98F4D06}" type="presParOf" srcId="{0E818EB9-0BB9-4307-9EAC-3BFC2F03CFFB}" destId="{AC4C82F5-0F75-4104-8F7E-617A8E70E391}" srcOrd="1" destOrd="0" presId="urn:microsoft.com/office/officeart/2005/8/layout/orgChart1"/>
    <dgm:cxn modelId="{8DA16C72-ADB5-4B1A-98A7-4E68AB8CAFF2}" type="presParOf" srcId="{AC4C82F5-0F75-4104-8F7E-617A8E70E391}" destId="{4F761F53-5168-4324-B0E6-8ED486CACF4B}" srcOrd="0" destOrd="0" presId="urn:microsoft.com/office/officeart/2005/8/layout/orgChart1"/>
    <dgm:cxn modelId="{859F4DBC-093F-4CF5-A932-B7962240596D}" type="presParOf" srcId="{4F761F53-5168-4324-B0E6-8ED486CACF4B}" destId="{80179624-21EC-4E90-A431-88349EE634C0}" srcOrd="0" destOrd="0" presId="urn:microsoft.com/office/officeart/2005/8/layout/orgChart1"/>
    <dgm:cxn modelId="{CA53084C-4A7A-469C-88C4-932D88C2E47F}" type="presParOf" srcId="{4F761F53-5168-4324-B0E6-8ED486CACF4B}" destId="{80E05FC7-C745-4ABB-B8F0-87994E39D9D3}" srcOrd="1" destOrd="0" presId="urn:microsoft.com/office/officeart/2005/8/layout/orgChart1"/>
    <dgm:cxn modelId="{945076E1-526D-47FA-8CAB-B4F9115338A9}" type="presParOf" srcId="{AC4C82F5-0F75-4104-8F7E-617A8E70E391}" destId="{68443C75-611A-476C-B8C3-2929B4651F9D}" srcOrd="1" destOrd="0" presId="urn:microsoft.com/office/officeart/2005/8/layout/orgChart1"/>
    <dgm:cxn modelId="{0350550B-1A81-47E7-971B-6F942A0D41D0}" type="presParOf" srcId="{AC4C82F5-0F75-4104-8F7E-617A8E70E391}" destId="{930455FF-A846-47BE-9692-95CEB5A99569}" srcOrd="2" destOrd="0" presId="urn:microsoft.com/office/officeart/2005/8/layout/orgChart1"/>
    <dgm:cxn modelId="{D6ABF1A0-6510-42D5-BB9E-C316E97E4DE0}" type="presParOf" srcId="{BA74A6AC-898A-4707-A1A5-763489E02FF1}" destId="{F25DAE7D-1B63-4A80-AE0C-51F9E233FBF2}" srcOrd="2" destOrd="0" presId="urn:microsoft.com/office/officeart/2005/8/layout/orgChart1"/>
    <dgm:cxn modelId="{4AE9D15E-5232-4957-9888-45B2333E4D89}" type="presParOf" srcId="{92392421-5A85-40C9-ADC7-4B34842EE60B}" destId="{C34D90B2-1459-48FB-96F8-1918E6E7EA29}" srcOrd="2" destOrd="0" presId="urn:microsoft.com/office/officeart/2005/8/layout/orgChart1"/>
    <dgm:cxn modelId="{7093C39F-9D12-47D9-8498-2F98222EDEF6}" type="presParOf" srcId="{C34D90B2-1459-48FB-96F8-1918E6E7EA29}" destId="{5A2759CD-2B6F-4AC0-85AE-D8A797F8F7A5}" srcOrd="0" destOrd="0" presId="urn:microsoft.com/office/officeart/2005/8/layout/orgChart1"/>
    <dgm:cxn modelId="{1611E17C-5CDA-4ED6-8C67-8663489B3D42}" type="presParOf" srcId="{5A2759CD-2B6F-4AC0-85AE-D8A797F8F7A5}" destId="{B647F1D3-1429-43AF-BC07-62D769365271}" srcOrd="0" destOrd="0" presId="urn:microsoft.com/office/officeart/2005/8/layout/orgChart1"/>
    <dgm:cxn modelId="{71CEC8BA-C93D-4CAD-8924-2E622B33896C}" type="presParOf" srcId="{5A2759CD-2B6F-4AC0-85AE-D8A797F8F7A5}" destId="{6CAE4B36-2811-4D98-B23E-9AD51DF15EBD}" srcOrd="1" destOrd="0" presId="urn:microsoft.com/office/officeart/2005/8/layout/orgChart1"/>
    <dgm:cxn modelId="{515C3BDB-2B97-43C5-A8A0-C690A2F1820B}" type="presParOf" srcId="{C34D90B2-1459-48FB-96F8-1918E6E7EA29}" destId="{0AC5F83E-7EE9-44E3-B40B-E51D2B3193F9}" srcOrd="1" destOrd="0" presId="urn:microsoft.com/office/officeart/2005/8/layout/orgChart1"/>
    <dgm:cxn modelId="{38F0527C-E7E5-492A-A01D-9A9265992EBF}" type="presParOf" srcId="{0AC5F83E-7EE9-44E3-B40B-E51D2B3193F9}" destId="{70467822-B65B-4039-87F4-0ED986EEBE44}" srcOrd="0" destOrd="0" presId="urn:microsoft.com/office/officeart/2005/8/layout/orgChart1"/>
    <dgm:cxn modelId="{8D2C2F57-33AA-4149-BE23-FCB4AA808754}" type="presParOf" srcId="{0AC5F83E-7EE9-44E3-B40B-E51D2B3193F9}" destId="{196C45D3-C976-41E7-9863-355192DC2E0B}" srcOrd="1" destOrd="0" presId="urn:microsoft.com/office/officeart/2005/8/layout/orgChart1"/>
    <dgm:cxn modelId="{F6C54BC0-4643-4D02-83ED-285586E5CA01}" type="presParOf" srcId="{196C45D3-C976-41E7-9863-355192DC2E0B}" destId="{60B291BA-90FD-45C6-82F8-406B0726094B}" srcOrd="0" destOrd="0" presId="urn:microsoft.com/office/officeart/2005/8/layout/orgChart1"/>
    <dgm:cxn modelId="{E834F65B-8E66-4928-B3CD-188856ADB41A}" type="presParOf" srcId="{60B291BA-90FD-45C6-82F8-406B0726094B}" destId="{4AD66906-DF11-48C4-BEA8-C6D2FC520B32}" srcOrd="0" destOrd="0" presId="urn:microsoft.com/office/officeart/2005/8/layout/orgChart1"/>
    <dgm:cxn modelId="{E8C5507F-FCDD-439F-AB25-6D115FD377AD}" type="presParOf" srcId="{60B291BA-90FD-45C6-82F8-406B0726094B}" destId="{EA5C089C-B0F1-43F8-B170-A9C417A1C50B}" srcOrd="1" destOrd="0" presId="urn:microsoft.com/office/officeart/2005/8/layout/orgChart1"/>
    <dgm:cxn modelId="{5B4D1A49-36AA-4B10-BD16-4DB4EDE9E663}" type="presParOf" srcId="{196C45D3-C976-41E7-9863-355192DC2E0B}" destId="{CEA166B4-6AA1-43F2-9890-EA6BBC2D8124}" srcOrd="1" destOrd="0" presId="urn:microsoft.com/office/officeart/2005/8/layout/orgChart1"/>
    <dgm:cxn modelId="{BDE04160-7363-44DB-BAC9-32683730F855}" type="presParOf" srcId="{196C45D3-C976-41E7-9863-355192DC2E0B}" destId="{5C7B7B92-E7A8-41C0-A1D2-34774C3D9CF6}" srcOrd="2" destOrd="0" presId="urn:microsoft.com/office/officeart/2005/8/layout/orgChart1"/>
    <dgm:cxn modelId="{4CED5942-83DB-4758-85C1-F0930FD3EE0D}" type="presParOf" srcId="{C34D90B2-1459-48FB-96F8-1918E6E7EA29}" destId="{63B65F4A-F5E2-4120-93E1-61B600E8C4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67822-B65B-4039-87F4-0ED986EEBE44}">
      <dsp:nvSpPr>
        <dsp:cNvPr id="0" name=""/>
        <dsp:cNvSpPr/>
      </dsp:nvSpPr>
      <dsp:spPr>
        <a:xfrm>
          <a:off x="6668443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243E3-4CD2-47E9-AA44-9CD1EDA5D719}">
      <dsp:nvSpPr>
        <dsp:cNvPr id="0" name=""/>
        <dsp:cNvSpPr/>
      </dsp:nvSpPr>
      <dsp:spPr>
        <a:xfrm>
          <a:off x="3867929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1D20C-EA42-414E-90F5-D62D30092D5C}">
      <dsp:nvSpPr>
        <dsp:cNvPr id="0" name=""/>
        <dsp:cNvSpPr/>
      </dsp:nvSpPr>
      <dsp:spPr>
        <a:xfrm>
          <a:off x="1067415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AC4FB-7ECD-47E1-84FA-30AEE91FF0C0}">
      <dsp:nvSpPr>
        <dsp:cNvPr id="0" name=""/>
        <dsp:cNvSpPr/>
      </dsp:nvSpPr>
      <dsp:spPr>
        <a:xfrm>
          <a:off x="0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Supervised Learning</a:t>
          </a:r>
        </a:p>
      </dsp:txBody>
      <dsp:txXfrm>
        <a:off x="0" y="702"/>
        <a:ext cx="2226270" cy="1113135"/>
      </dsp:txXfrm>
    </dsp:sp>
    <dsp:sp modelId="{08D682BB-F576-4998-B33F-96F23028233D}">
      <dsp:nvSpPr>
        <dsp:cNvPr id="0" name=""/>
        <dsp:cNvSpPr/>
      </dsp:nvSpPr>
      <dsp:spPr>
        <a:xfrm>
          <a:off x="0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Labelled data with guidance</a:t>
          </a:r>
        </a:p>
      </dsp:txBody>
      <dsp:txXfrm>
        <a:off x="0" y="1581354"/>
        <a:ext cx="2226270" cy="1113135"/>
      </dsp:txXfrm>
    </dsp:sp>
    <dsp:sp modelId="{329C8317-F9BA-4916-858C-31549CCBF6A6}">
      <dsp:nvSpPr>
        <dsp:cNvPr id="0" name=""/>
        <dsp:cNvSpPr/>
      </dsp:nvSpPr>
      <dsp:spPr>
        <a:xfrm>
          <a:off x="2800514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Unsupervised Learning</a:t>
          </a:r>
        </a:p>
      </dsp:txBody>
      <dsp:txXfrm>
        <a:off x="2800514" y="702"/>
        <a:ext cx="2226270" cy="1113135"/>
      </dsp:txXfrm>
    </dsp:sp>
    <dsp:sp modelId="{80179624-21EC-4E90-A431-88349EE634C0}">
      <dsp:nvSpPr>
        <dsp:cNvPr id="0" name=""/>
        <dsp:cNvSpPr/>
      </dsp:nvSpPr>
      <dsp:spPr>
        <a:xfrm>
          <a:off x="2800514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No labelled without guidance</a:t>
          </a:r>
        </a:p>
      </dsp:txBody>
      <dsp:txXfrm>
        <a:off x="2800514" y="1581354"/>
        <a:ext cx="2226270" cy="1113135"/>
      </dsp:txXfrm>
    </dsp:sp>
    <dsp:sp modelId="{B647F1D3-1429-43AF-BC07-62D769365271}">
      <dsp:nvSpPr>
        <dsp:cNvPr id="0" name=""/>
        <dsp:cNvSpPr/>
      </dsp:nvSpPr>
      <dsp:spPr>
        <a:xfrm>
          <a:off x="5601028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Reinforcement Learning</a:t>
          </a:r>
        </a:p>
      </dsp:txBody>
      <dsp:txXfrm>
        <a:off x="5601028" y="702"/>
        <a:ext cx="2226270" cy="1113135"/>
      </dsp:txXfrm>
    </dsp:sp>
    <dsp:sp modelId="{4AD66906-DF11-48C4-BEA8-C6D2FC520B32}">
      <dsp:nvSpPr>
        <dsp:cNvPr id="0" name=""/>
        <dsp:cNvSpPr/>
      </dsp:nvSpPr>
      <dsp:spPr>
        <a:xfrm>
          <a:off x="5601028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Interacts with environment, decide action, learns by trial and error method</a:t>
          </a:r>
        </a:p>
      </dsp:txBody>
      <dsp:txXfrm>
        <a:off x="5601028" y="1581354"/>
        <a:ext cx="2226270" cy="1113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AC4FB-7ECD-47E1-84FA-30AEE91FF0C0}">
      <dsp:nvSpPr>
        <dsp:cNvPr id="0" name=""/>
        <dsp:cNvSpPr/>
      </dsp:nvSpPr>
      <dsp:spPr>
        <a:xfrm>
          <a:off x="0" y="440"/>
          <a:ext cx="1836583" cy="918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>
              <a:solidFill>
                <a:schemeClr val="tx1"/>
              </a:solidFill>
            </a:rPr>
            <a:t>Linear Regression</a:t>
          </a:r>
          <a:endParaRPr lang="en-SG" sz="2400" kern="1200" dirty="0">
            <a:solidFill>
              <a:schemeClr val="tx1"/>
            </a:solidFill>
          </a:endParaRPr>
        </a:p>
      </dsp:txBody>
      <dsp:txXfrm>
        <a:off x="0" y="440"/>
        <a:ext cx="1836583" cy="918291"/>
      </dsp:txXfrm>
    </dsp:sp>
    <dsp:sp modelId="{2E975D9F-4B1E-4092-80A6-3F409B51CC39}">
      <dsp:nvSpPr>
        <dsp:cNvPr id="0" name=""/>
        <dsp:cNvSpPr/>
      </dsp:nvSpPr>
      <dsp:spPr>
        <a:xfrm>
          <a:off x="3170102" y="440"/>
          <a:ext cx="1836583" cy="918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>
              <a:solidFill>
                <a:schemeClr val="tx1"/>
              </a:solidFill>
            </a:rPr>
            <a:t>Polynomial Regression</a:t>
          </a:r>
          <a:endParaRPr lang="en-SG" sz="2400" kern="1200" dirty="0">
            <a:solidFill>
              <a:schemeClr val="tx1"/>
            </a:solidFill>
          </a:endParaRPr>
        </a:p>
      </dsp:txBody>
      <dsp:txXfrm>
        <a:off x="3170102" y="440"/>
        <a:ext cx="1836583" cy="918291"/>
      </dsp:txXfrm>
    </dsp:sp>
    <dsp:sp modelId="{DAA041FA-4FEB-43C7-A352-509F462EE8D4}">
      <dsp:nvSpPr>
        <dsp:cNvPr id="0" name=""/>
        <dsp:cNvSpPr/>
      </dsp:nvSpPr>
      <dsp:spPr>
        <a:xfrm>
          <a:off x="6114255" y="880"/>
          <a:ext cx="1836583" cy="918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>
              <a:solidFill>
                <a:schemeClr val="tx1"/>
              </a:solidFill>
            </a:rPr>
            <a:t>Deep Neural Network</a:t>
          </a:r>
        </a:p>
      </dsp:txBody>
      <dsp:txXfrm>
        <a:off x="6114255" y="880"/>
        <a:ext cx="1836583" cy="9182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67822-B65B-4039-87F4-0ED986EEBE44}">
      <dsp:nvSpPr>
        <dsp:cNvPr id="0" name=""/>
        <dsp:cNvSpPr/>
      </dsp:nvSpPr>
      <dsp:spPr>
        <a:xfrm>
          <a:off x="6668443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243E3-4CD2-47E9-AA44-9CD1EDA5D719}">
      <dsp:nvSpPr>
        <dsp:cNvPr id="0" name=""/>
        <dsp:cNvSpPr/>
      </dsp:nvSpPr>
      <dsp:spPr>
        <a:xfrm>
          <a:off x="3867929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1D20C-EA42-414E-90F5-D62D30092D5C}">
      <dsp:nvSpPr>
        <dsp:cNvPr id="0" name=""/>
        <dsp:cNvSpPr/>
      </dsp:nvSpPr>
      <dsp:spPr>
        <a:xfrm>
          <a:off x="1067415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AC4FB-7ECD-47E1-84FA-30AEE91FF0C0}">
      <dsp:nvSpPr>
        <dsp:cNvPr id="0" name=""/>
        <dsp:cNvSpPr/>
      </dsp:nvSpPr>
      <dsp:spPr>
        <a:xfrm>
          <a:off x="0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Supervised Learning</a:t>
          </a:r>
        </a:p>
      </dsp:txBody>
      <dsp:txXfrm>
        <a:off x="0" y="702"/>
        <a:ext cx="2226270" cy="1113135"/>
      </dsp:txXfrm>
    </dsp:sp>
    <dsp:sp modelId="{08D682BB-F576-4998-B33F-96F23028233D}">
      <dsp:nvSpPr>
        <dsp:cNvPr id="0" name=""/>
        <dsp:cNvSpPr/>
      </dsp:nvSpPr>
      <dsp:spPr>
        <a:xfrm>
          <a:off x="0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Labelled data with guidance</a:t>
          </a:r>
        </a:p>
      </dsp:txBody>
      <dsp:txXfrm>
        <a:off x="0" y="1581354"/>
        <a:ext cx="2226270" cy="1113135"/>
      </dsp:txXfrm>
    </dsp:sp>
    <dsp:sp modelId="{329C8317-F9BA-4916-858C-31549CCBF6A6}">
      <dsp:nvSpPr>
        <dsp:cNvPr id="0" name=""/>
        <dsp:cNvSpPr/>
      </dsp:nvSpPr>
      <dsp:spPr>
        <a:xfrm>
          <a:off x="2800514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Unsupervised Learning</a:t>
          </a:r>
        </a:p>
      </dsp:txBody>
      <dsp:txXfrm>
        <a:off x="2800514" y="702"/>
        <a:ext cx="2226270" cy="1113135"/>
      </dsp:txXfrm>
    </dsp:sp>
    <dsp:sp modelId="{80179624-21EC-4E90-A431-88349EE634C0}">
      <dsp:nvSpPr>
        <dsp:cNvPr id="0" name=""/>
        <dsp:cNvSpPr/>
      </dsp:nvSpPr>
      <dsp:spPr>
        <a:xfrm>
          <a:off x="2800514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No labelled without guidance</a:t>
          </a:r>
        </a:p>
      </dsp:txBody>
      <dsp:txXfrm>
        <a:off x="2800514" y="1581354"/>
        <a:ext cx="2226270" cy="1113135"/>
      </dsp:txXfrm>
    </dsp:sp>
    <dsp:sp modelId="{B647F1D3-1429-43AF-BC07-62D769365271}">
      <dsp:nvSpPr>
        <dsp:cNvPr id="0" name=""/>
        <dsp:cNvSpPr/>
      </dsp:nvSpPr>
      <dsp:spPr>
        <a:xfrm>
          <a:off x="5601028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Reinforcement Learning</a:t>
          </a:r>
        </a:p>
      </dsp:txBody>
      <dsp:txXfrm>
        <a:off x="5601028" y="702"/>
        <a:ext cx="2226270" cy="1113135"/>
      </dsp:txXfrm>
    </dsp:sp>
    <dsp:sp modelId="{4AD66906-DF11-48C4-BEA8-C6D2FC520B32}">
      <dsp:nvSpPr>
        <dsp:cNvPr id="0" name=""/>
        <dsp:cNvSpPr/>
      </dsp:nvSpPr>
      <dsp:spPr>
        <a:xfrm>
          <a:off x="5601028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Interacts with environment, decide action, learns by trial and error method</a:t>
          </a:r>
        </a:p>
      </dsp:txBody>
      <dsp:txXfrm>
        <a:off x="5601028" y="1581354"/>
        <a:ext cx="2226270" cy="1113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67822-B65B-4039-87F4-0ED986EEBE44}">
      <dsp:nvSpPr>
        <dsp:cNvPr id="0" name=""/>
        <dsp:cNvSpPr/>
      </dsp:nvSpPr>
      <dsp:spPr>
        <a:xfrm>
          <a:off x="6668443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243E3-4CD2-47E9-AA44-9CD1EDA5D719}">
      <dsp:nvSpPr>
        <dsp:cNvPr id="0" name=""/>
        <dsp:cNvSpPr/>
      </dsp:nvSpPr>
      <dsp:spPr>
        <a:xfrm>
          <a:off x="3867929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1D20C-EA42-414E-90F5-D62D30092D5C}">
      <dsp:nvSpPr>
        <dsp:cNvPr id="0" name=""/>
        <dsp:cNvSpPr/>
      </dsp:nvSpPr>
      <dsp:spPr>
        <a:xfrm>
          <a:off x="1067415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AC4FB-7ECD-47E1-84FA-30AEE91FF0C0}">
      <dsp:nvSpPr>
        <dsp:cNvPr id="0" name=""/>
        <dsp:cNvSpPr/>
      </dsp:nvSpPr>
      <dsp:spPr>
        <a:xfrm>
          <a:off x="0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Supervised Learning</a:t>
          </a:r>
        </a:p>
      </dsp:txBody>
      <dsp:txXfrm>
        <a:off x="0" y="702"/>
        <a:ext cx="2226270" cy="1113135"/>
      </dsp:txXfrm>
    </dsp:sp>
    <dsp:sp modelId="{08D682BB-F576-4998-B33F-96F23028233D}">
      <dsp:nvSpPr>
        <dsp:cNvPr id="0" name=""/>
        <dsp:cNvSpPr/>
      </dsp:nvSpPr>
      <dsp:spPr>
        <a:xfrm>
          <a:off x="0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Labelled data with guidance</a:t>
          </a:r>
        </a:p>
      </dsp:txBody>
      <dsp:txXfrm>
        <a:off x="0" y="1581354"/>
        <a:ext cx="2226270" cy="1113135"/>
      </dsp:txXfrm>
    </dsp:sp>
    <dsp:sp modelId="{329C8317-F9BA-4916-858C-31549CCBF6A6}">
      <dsp:nvSpPr>
        <dsp:cNvPr id="0" name=""/>
        <dsp:cNvSpPr/>
      </dsp:nvSpPr>
      <dsp:spPr>
        <a:xfrm>
          <a:off x="2800514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Unsupervised Learning</a:t>
          </a:r>
        </a:p>
      </dsp:txBody>
      <dsp:txXfrm>
        <a:off x="2800514" y="702"/>
        <a:ext cx="2226270" cy="1113135"/>
      </dsp:txXfrm>
    </dsp:sp>
    <dsp:sp modelId="{80179624-21EC-4E90-A431-88349EE634C0}">
      <dsp:nvSpPr>
        <dsp:cNvPr id="0" name=""/>
        <dsp:cNvSpPr/>
      </dsp:nvSpPr>
      <dsp:spPr>
        <a:xfrm>
          <a:off x="2800514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No labelled without guidance</a:t>
          </a:r>
        </a:p>
      </dsp:txBody>
      <dsp:txXfrm>
        <a:off x="2800514" y="1581354"/>
        <a:ext cx="2226270" cy="1113135"/>
      </dsp:txXfrm>
    </dsp:sp>
    <dsp:sp modelId="{B647F1D3-1429-43AF-BC07-62D769365271}">
      <dsp:nvSpPr>
        <dsp:cNvPr id="0" name=""/>
        <dsp:cNvSpPr/>
      </dsp:nvSpPr>
      <dsp:spPr>
        <a:xfrm>
          <a:off x="5601028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Reinforcement Learning</a:t>
          </a:r>
        </a:p>
      </dsp:txBody>
      <dsp:txXfrm>
        <a:off x="5601028" y="702"/>
        <a:ext cx="2226270" cy="1113135"/>
      </dsp:txXfrm>
    </dsp:sp>
    <dsp:sp modelId="{4AD66906-DF11-48C4-BEA8-C6D2FC520B32}">
      <dsp:nvSpPr>
        <dsp:cNvPr id="0" name=""/>
        <dsp:cNvSpPr/>
      </dsp:nvSpPr>
      <dsp:spPr>
        <a:xfrm>
          <a:off x="5601028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Interacts with environment, decide action, learns by trial and error method</a:t>
          </a:r>
        </a:p>
      </dsp:txBody>
      <dsp:txXfrm>
        <a:off x="5601028" y="1581354"/>
        <a:ext cx="2226270" cy="1113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ABF272-EDFB-406E-AB7B-1252F2A5D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87E48-A378-46BD-A28E-44368CE5A4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AF1B3-D6CB-45CD-A97E-1CD65B8482FB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192D-D7C8-44F5-9356-0951875D8B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BAAEB-F5CE-4E1B-B87C-9217E8078E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A7B3-F321-4A76-9509-C707CC213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0916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56a39a364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c56a39a36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Predictor/features/covariates</a:t>
            </a:r>
          </a:p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Label/target/response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72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43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28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6125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5023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0243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5948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0281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4432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231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7746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SG" sz="1800" b="0" i="0" u="none" strike="noStrike" baseline="0" dirty="0">
                <a:latin typeface="+mj-lt"/>
              </a:rPr>
              <a:t>MNIST – 60k data , 10 classes</a:t>
            </a:r>
          </a:p>
          <a:p>
            <a:pPr marL="158750" indent="0" algn="l">
              <a:buNone/>
            </a:pPr>
            <a:r>
              <a:rPr lang="en-SG" sz="1800" b="0" i="0" u="none" strike="noStrike" baseline="0" dirty="0">
                <a:latin typeface="+mj-lt"/>
              </a:rPr>
              <a:t>EMNIST – 70k data, 62 classes</a:t>
            </a:r>
          </a:p>
          <a:p>
            <a:pPr marL="158750" indent="0" algn="l">
              <a:buNone/>
            </a:pPr>
            <a:r>
              <a:rPr lang="en-SG" sz="1800" b="0" i="0" u="none" strike="noStrike" baseline="0" dirty="0">
                <a:latin typeface="+mj-lt"/>
              </a:rPr>
              <a:t>Fashion – </a:t>
            </a:r>
            <a:r>
              <a:rPr lang="en-SG" sz="1800" b="0" i="0" u="none" strike="noStrike" baseline="0" dirty="0" err="1">
                <a:latin typeface="+mj-lt"/>
              </a:rPr>
              <a:t>mnist</a:t>
            </a:r>
            <a:r>
              <a:rPr lang="en-SG" sz="1800" b="0" i="0" u="none" strike="noStrike" baseline="0" dirty="0">
                <a:latin typeface="+mj-lt"/>
              </a:rPr>
              <a:t> – 60k data, 10 classes</a:t>
            </a:r>
          </a:p>
          <a:p>
            <a:pPr marL="158750" indent="0" algn="l">
              <a:buNone/>
            </a:pPr>
            <a:r>
              <a:rPr lang="en-SG" sz="1800" b="0" i="0" u="none" strike="noStrike" baseline="0" dirty="0" err="1">
                <a:latin typeface="+mj-lt"/>
              </a:rPr>
              <a:t>Cifar</a:t>
            </a:r>
            <a:r>
              <a:rPr lang="en-SG" sz="1800" b="0" i="0" u="none" strike="noStrike" baseline="0" dirty="0">
                <a:latin typeface="+mj-lt"/>
              </a:rPr>
              <a:t> – 60k data, 10 or 100 classes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5168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SG" sz="1800" b="0" i="0" u="none" strike="noStrike" baseline="0" dirty="0">
                <a:latin typeface="+mj-lt"/>
              </a:rPr>
              <a:t>ImageNet – 14mil data – 20k classes</a:t>
            </a:r>
          </a:p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9505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3541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0761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7258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9879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Predictor/features/covariates</a:t>
            </a:r>
          </a:p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Label/target/response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0726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Image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48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Tabular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08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Predictor/features/covariates</a:t>
            </a:r>
          </a:p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Label/target/response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3067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Predictor/features/covariates</a:t>
            </a:r>
          </a:p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Label/target/response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022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1934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691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146;p27">
            <a:extLst>
              <a:ext uri="{FF2B5EF4-FFF2-40B4-BE49-F238E27FC236}">
                <a16:creationId xmlns:a16="http://schemas.microsoft.com/office/drawing/2014/main" id="{85920486-24E9-4B8F-8953-AEAE273FF6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41565" y="-106878"/>
            <a:ext cx="9280567" cy="131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50BC1-E3DF-4310-8842-246741FE7F5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3F47A-4702-40E1-BF06-B5B0C75D35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DC6E-F194-49D2-A287-74066EDA6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711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7" r:id="rId2"/>
    <p:sldLayoutId id="2147483668" r:id="rId3"/>
    <p:sldLayoutId id="2147483669" r:id="rId4"/>
    <p:sldLayoutId id="214748367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edium.com/analytics-vidhya/self-supervised-representation-learning-in-computer-vision-part-2-8254aaee937c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image-net.org/download.ph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towardsdatascience.com/tf-idf-for-document-ranking-from-scratch-in-python-on-real-world-dataset-796d339a4089" TargetMode="Externa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986118" y="306189"/>
            <a:ext cx="75405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SG" sz="3600" b="0" i="0" u="none" strike="noStrike" cap="none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Chapter 1 - Introduction</a:t>
            </a:r>
            <a:endParaRPr lang="en-SG" sz="1100" dirty="0">
              <a:latin typeface="+mj-l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013012" y="3426614"/>
            <a:ext cx="7504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Dr. Yeshwant Singh</a:t>
            </a:r>
            <a:endParaRPr lang="fr-FR" sz="1100" dirty="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sng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yeshwant.singh@ddn.upes.ac.in</a:t>
            </a:r>
            <a:endParaRPr lang="fr-FR" sz="21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SoCS</a:t>
            </a: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UPES, Dehradun</a:t>
            </a:r>
            <a:endParaRPr lang="fr-FR" sz="11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10</a:t>
            </a:fld>
            <a:endParaRPr lang="en-SG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04143-2364-45DD-822A-215CB1273663}"/>
              </a:ext>
            </a:extLst>
          </p:cNvPr>
          <p:cNvSpPr txBox="1"/>
          <p:nvPr/>
        </p:nvSpPr>
        <p:spPr>
          <a:xfrm>
            <a:off x="628648" y="1344123"/>
            <a:ext cx="837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Uncertainty </a:t>
            </a:r>
            <a:r>
              <a:rPr lang="en-SG" sz="2400" b="1" dirty="0">
                <a:sym typeface="Wingdings" panose="05000000000000000000" pitchFamily="2" charset="2"/>
              </a:rPr>
              <a:t> Assume output distribution = Gaussian</a:t>
            </a:r>
            <a:endParaRPr lang="en-SG" sz="2400" dirty="0"/>
          </a:p>
        </p:txBody>
      </p:sp>
      <p:sp>
        <p:nvSpPr>
          <p:cNvPr id="29" name="Google Shape;147;p27">
            <a:extLst>
              <a:ext uri="{FF2B5EF4-FFF2-40B4-BE49-F238E27FC236}">
                <a16:creationId xmlns:a16="http://schemas.microsoft.com/office/drawing/2014/main" id="{0C701D7C-5547-41A2-87F9-2DB1FE452C29}"/>
              </a:ext>
            </a:extLst>
          </p:cNvPr>
          <p:cNvSpPr txBox="1">
            <a:spLocks/>
          </p:cNvSpPr>
          <p:nvPr/>
        </p:nvSpPr>
        <p:spPr>
          <a:xfrm>
            <a:off x="628648" y="334358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Regression</a:t>
            </a:r>
            <a:endParaRPr lang="en-SG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E8A79-117B-4AB1-BC7D-AFE5DB07C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29" y="1738017"/>
            <a:ext cx="3401261" cy="892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EFE80-7945-4318-B558-2FD41948F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10" y="2590595"/>
            <a:ext cx="3881180" cy="757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F7F29-43A1-4772-AEDD-F87A4533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864" y="3415447"/>
            <a:ext cx="6540272" cy="147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67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Regression</a:t>
            </a:r>
            <a:endParaRPr lang="en-SG" dirty="0">
              <a:latin typeface="+mj-l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531F9DB-A002-4A01-A583-FDC54740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1908250"/>
              </p:ext>
            </p:extLst>
          </p:nvPr>
        </p:nvGraphicFramePr>
        <p:xfrm>
          <a:off x="642684" y="1259201"/>
          <a:ext cx="8176788" cy="9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9CEBBD7-4C18-4FA4-AFF6-82FC6EF7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54" y="2532723"/>
            <a:ext cx="2942705" cy="2001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FCAE0-27AA-4369-A400-9E3E90A76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48" y="4475594"/>
            <a:ext cx="1889241" cy="516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1448B-BF43-4DFB-BFAE-AADEC3F3D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9208" y="2729926"/>
            <a:ext cx="2744759" cy="196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D17739-EC7B-4ED8-A304-A11E233C9B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6807" y="4538894"/>
            <a:ext cx="3169057" cy="389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F27F88-33FF-43A5-AEBD-DD1C8B34CC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6113" y="4464561"/>
            <a:ext cx="2327305" cy="538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290826-C420-42A6-B679-2CDAFC0EC1C1}"/>
              </a:ext>
            </a:extLst>
          </p:cNvPr>
          <p:cNvSpPr txBox="1"/>
          <p:nvPr/>
        </p:nvSpPr>
        <p:spPr>
          <a:xfrm>
            <a:off x="3613097" y="2246525"/>
            <a:ext cx="235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/>
              <a:t>Features Engineering</a:t>
            </a:r>
            <a:endParaRPr lang="en-SG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D07A0-25D0-4AF4-8C09-23F4EBA91C7B}"/>
              </a:ext>
            </a:extLst>
          </p:cNvPr>
          <p:cNvSpPr txBox="1"/>
          <p:nvPr/>
        </p:nvSpPr>
        <p:spPr>
          <a:xfrm>
            <a:off x="6565949" y="2571750"/>
            <a:ext cx="2253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Feature Extraction Automatically</a:t>
            </a:r>
            <a:endParaRPr lang="en-SG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F28198-9CBE-49D0-9B1F-141A0D35CFF2}"/>
              </a:ext>
            </a:extLst>
          </p:cNvPr>
          <p:cNvSpPr txBox="1"/>
          <p:nvPr/>
        </p:nvSpPr>
        <p:spPr>
          <a:xfrm>
            <a:off x="395030" y="2242702"/>
            <a:ext cx="235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/>
              <a:t>1 Feature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62640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Generalization</a:t>
            </a:r>
            <a:endParaRPr lang="en-SG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B7F14-5C7B-405F-B6FC-A3376A01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94" y="1232395"/>
            <a:ext cx="5473877" cy="389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Unsupervised Learning</a:t>
            </a:r>
            <a:endParaRPr lang="en-SG" dirty="0">
              <a:latin typeface="+mj-l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EDF3C4-C220-4E6A-83D3-A2C58272C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573394"/>
              </p:ext>
            </p:extLst>
          </p:nvPr>
        </p:nvGraphicFramePr>
        <p:xfrm>
          <a:off x="755456" y="1429392"/>
          <a:ext cx="7827299" cy="269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63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Unsupervised Learning - Clustering</a:t>
            </a:r>
            <a:endParaRPr lang="en-SG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C748A-5ECC-4454-A290-3ED4DBAB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3" y="2264647"/>
            <a:ext cx="7971905" cy="2310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39685-6553-4C4E-99B3-4ED6EE6F4CF7}"/>
              </a:ext>
            </a:extLst>
          </p:cNvPr>
          <p:cNvSpPr txBox="1"/>
          <p:nvPr/>
        </p:nvSpPr>
        <p:spPr>
          <a:xfrm>
            <a:off x="498763" y="1292526"/>
            <a:ext cx="84124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latin typeface="+mj-lt"/>
              </a:rPr>
              <a:t>Goal: </a:t>
            </a:r>
          </a:p>
          <a:p>
            <a:r>
              <a:rPr lang="en-US" sz="2400" b="0" i="0" u="none" strike="noStrike" baseline="0" dirty="0">
                <a:latin typeface="+mj-lt"/>
              </a:rPr>
              <a:t>Partition the input into regions that contain “similar” points.</a:t>
            </a:r>
            <a:endParaRPr lang="en-SG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5954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Unsupervised Learning - Clustering</a:t>
            </a:r>
            <a:endParaRPr lang="en-SG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39685-6553-4C4E-99B3-4ED6EE6F4CF7}"/>
              </a:ext>
            </a:extLst>
          </p:cNvPr>
          <p:cNvSpPr txBox="1"/>
          <p:nvPr/>
        </p:nvSpPr>
        <p:spPr>
          <a:xfrm>
            <a:off x="628649" y="3862245"/>
            <a:ext cx="2203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Linear Model</a:t>
            </a:r>
            <a:endParaRPr lang="en-SG" sz="2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E16DC-615A-4430-A7DF-3602E2FEC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16" y="2151470"/>
            <a:ext cx="3117273" cy="448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9BDB80-60A4-4272-839D-10E31370E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922" y="1250112"/>
            <a:ext cx="5062451" cy="532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80D67-D904-4103-9044-5671166C3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314" y="3018110"/>
            <a:ext cx="1762125" cy="63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27CE42-D55E-4007-B358-4810EAF81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231" y="1757557"/>
            <a:ext cx="1483822" cy="1112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D61D55-1B40-4782-86EB-A231EE62C9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88" t="8814" r="7819" b="7071"/>
          <a:stretch/>
        </p:blipFill>
        <p:spPr>
          <a:xfrm>
            <a:off x="2910234" y="1782422"/>
            <a:ext cx="1013704" cy="1022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4542B4-98CF-4FDE-848A-DF980A17F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8469" y="3854953"/>
            <a:ext cx="50292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FDA710-9DB8-4009-B618-07FEB5A0A0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741"/>
          <a:stretch/>
        </p:blipFill>
        <p:spPr>
          <a:xfrm>
            <a:off x="3403389" y="4413235"/>
            <a:ext cx="5238746" cy="445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3C5D92-42A7-4602-9F3C-E2F3BDE3B388}"/>
              </a:ext>
            </a:extLst>
          </p:cNvPr>
          <p:cNvSpPr txBox="1"/>
          <p:nvPr/>
        </p:nvSpPr>
        <p:spPr>
          <a:xfrm>
            <a:off x="628648" y="4413235"/>
            <a:ext cx="2664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Non-linear Model</a:t>
            </a:r>
            <a:endParaRPr lang="en-SG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100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14424"/>
            <a:ext cx="8096251" cy="98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Unsupervised Learning – </a:t>
            </a:r>
          </a:p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Self-supervised Learning</a:t>
            </a:r>
            <a:endParaRPr lang="en-SG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70F3B-F065-4A40-BCB6-52ECC5F8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85276"/>
            <a:ext cx="7467600" cy="3638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FDDE5-B11F-47F0-A11E-124BA27D7CFC}"/>
              </a:ext>
            </a:extLst>
          </p:cNvPr>
          <p:cNvSpPr txBox="1"/>
          <p:nvPr/>
        </p:nvSpPr>
        <p:spPr>
          <a:xfrm>
            <a:off x="58190" y="4923826"/>
            <a:ext cx="8021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From  </a:t>
            </a:r>
            <a:r>
              <a:rPr lang="en-SG" sz="700" dirty="0">
                <a:hlinkClick r:id="rId4"/>
              </a:rPr>
              <a:t>https://medium.com/analytics-vidhya/self-supervised-representation-learning-in-computer-vision-part-2-8254aaee937c</a:t>
            </a:r>
            <a:r>
              <a:rPr lang="en-SG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73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14424"/>
            <a:ext cx="8096251" cy="98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Unsupervised Learning – Evaluation</a:t>
            </a:r>
            <a:endParaRPr lang="en-S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2C118-FDBF-4491-A5BD-D1EA28568CF0}"/>
              </a:ext>
            </a:extLst>
          </p:cNvPr>
          <p:cNvSpPr txBox="1"/>
          <p:nvPr/>
        </p:nvSpPr>
        <p:spPr>
          <a:xfrm>
            <a:off x="470532" y="1201086"/>
            <a:ext cx="841248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u="none" strike="noStrike" baseline="0" dirty="0">
                <a:latin typeface="+mj-lt"/>
              </a:rPr>
              <a:t>It is difficult to evaluate since no ground truth.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 learned unsupervised representation as features to a downstream supervised learning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If unsupervised model learn useful features, the prediction in supervised model will increase.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Evaluate unsupervised model by reducing the number of labelled sample to get good performance. </a:t>
            </a:r>
            <a:endParaRPr lang="en-SG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097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Reinforcement Learning</a:t>
            </a:r>
            <a:endParaRPr lang="en-SG" dirty="0">
              <a:latin typeface="+mj-l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EDF3C4-C220-4E6A-83D3-A2C58272C32A}"/>
              </a:ext>
            </a:extLst>
          </p:cNvPr>
          <p:cNvGraphicFramePr/>
          <p:nvPr/>
        </p:nvGraphicFramePr>
        <p:xfrm>
          <a:off x="755456" y="1429392"/>
          <a:ext cx="7827299" cy="269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292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Reinforcement Learning</a:t>
            </a:r>
            <a:endParaRPr lang="en-S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56A3A-B93B-4317-880F-E1650D6DFF10}"/>
              </a:ext>
            </a:extLst>
          </p:cNvPr>
          <p:cNvSpPr txBox="1"/>
          <p:nvPr/>
        </p:nvSpPr>
        <p:spPr>
          <a:xfrm>
            <a:off x="556951" y="1293901"/>
            <a:ext cx="8345979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0" i="0" u="none" strike="noStrike" baseline="0" dirty="0">
                <a:latin typeface="+mj-lt"/>
              </a:rPr>
              <a:t>A system or agent has to learn how to interact with its environment. </a:t>
            </a:r>
          </a:p>
          <a:p>
            <a:pPr algn="l">
              <a:spcAft>
                <a:spcPts val="600"/>
              </a:spcAft>
            </a:pPr>
            <a:r>
              <a:rPr lang="en-US" sz="1400" b="0" i="0" u="none" strike="noStrike" baseline="0" dirty="0">
                <a:latin typeface="+mj-lt"/>
              </a:rPr>
              <a:t>This can be encoded by means of a </a:t>
            </a:r>
            <a:r>
              <a:rPr lang="en-US" sz="1400" b="1" i="0" u="none" strike="noStrike" baseline="0" dirty="0">
                <a:latin typeface="+mj-lt"/>
              </a:rPr>
              <a:t>policy a = (x)</a:t>
            </a:r>
            <a:r>
              <a:rPr lang="en-US" sz="1400" b="0" i="0" u="none" strike="noStrike" baseline="0" dirty="0">
                <a:latin typeface="+mj-lt"/>
              </a:rPr>
              <a:t>, which specifies which action to take in response to each possible </a:t>
            </a:r>
            <a:r>
              <a:rPr lang="en-US" sz="1400" b="1" i="0" u="none" strike="noStrike" baseline="0" dirty="0">
                <a:latin typeface="+mj-lt"/>
              </a:rPr>
              <a:t>input x</a:t>
            </a:r>
            <a:r>
              <a:rPr lang="en-US" sz="1400" b="0" i="0" u="none" strike="noStrike" baseline="0" dirty="0">
                <a:latin typeface="+mj-lt"/>
              </a:rPr>
              <a:t> (derived from the environment state).</a:t>
            </a:r>
            <a:endParaRPr lang="en-SG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6BC1B-C24B-4D08-9438-9C87EC1E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3" y="2124316"/>
            <a:ext cx="6941127" cy="279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5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2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sz="4400" b="1" dirty="0">
                <a:solidFill>
                  <a:srgbClr val="FFFFFF"/>
                </a:solidFill>
                <a:latin typeface="+mj-lt"/>
              </a:rPr>
              <a:t>What is Machine Learning?</a:t>
            </a:r>
            <a:endParaRPr sz="4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4EE2E-8F60-4924-9112-23AEF320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6" y="1406801"/>
            <a:ext cx="7691529" cy="1208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35C87-7EEB-4689-BDC5-FE6A968D5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29" y="3087150"/>
            <a:ext cx="7874815" cy="1559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19EE48-2A82-4ABD-8D3F-27C794746281}"/>
              </a:ext>
            </a:extLst>
          </p:cNvPr>
          <p:cNvSpPr txBox="1"/>
          <p:nvPr/>
        </p:nvSpPr>
        <p:spPr>
          <a:xfrm>
            <a:off x="4717657" y="4516542"/>
            <a:ext cx="3965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By Shakir Mohamed, research at Deep Mind. </a:t>
            </a:r>
          </a:p>
        </p:txBody>
      </p:sp>
    </p:spTree>
    <p:extLst>
      <p:ext uri="{BB962C8B-B14F-4D97-AF65-F5344CB8AC3E}">
        <p14:creationId xmlns:p14="http://schemas.microsoft.com/office/powerpoint/2010/main" val="2857792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Common Small Image Datasets</a:t>
            </a:r>
            <a:endParaRPr lang="en-SG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40F34-0C07-447D-B86A-F491FF929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35"/>
          <a:stretch/>
        </p:blipFill>
        <p:spPr>
          <a:xfrm>
            <a:off x="4366292" y="1504836"/>
            <a:ext cx="2244679" cy="1989707"/>
          </a:xfrm>
          <a:prstGeom prst="rect">
            <a:avLst/>
          </a:prstGeom>
        </p:spPr>
      </p:pic>
      <p:pic>
        <p:nvPicPr>
          <p:cNvPr id="1026" name="Picture 2" descr="Example images from the MNIST dataset. | Download Scientific Diagram">
            <a:extLst>
              <a:ext uri="{FF2B5EF4-FFF2-40B4-BE49-F238E27FC236}">
                <a16:creationId xmlns:a16="http://schemas.microsoft.com/office/drawing/2014/main" id="{1DD93FE8-F82F-43CA-9129-294EA1668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2" y="1614228"/>
            <a:ext cx="1915044" cy="19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7D8924-AD11-4DE4-9894-451FCC80F307}"/>
              </a:ext>
            </a:extLst>
          </p:cNvPr>
          <p:cNvSpPr txBox="1"/>
          <p:nvPr/>
        </p:nvSpPr>
        <p:spPr>
          <a:xfrm>
            <a:off x="717490" y="1293901"/>
            <a:ext cx="906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MNIST</a:t>
            </a:r>
            <a:endParaRPr lang="en-SG" sz="18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F6637-0D2D-456D-98C6-3644270F571F}"/>
              </a:ext>
            </a:extLst>
          </p:cNvPr>
          <p:cNvSpPr txBox="1"/>
          <p:nvPr/>
        </p:nvSpPr>
        <p:spPr>
          <a:xfrm>
            <a:off x="7277044" y="2652007"/>
            <a:ext cx="906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CIFAR</a:t>
            </a:r>
            <a:endParaRPr lang="en-SG" sz="1800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F750AF-5101-481E-9915-DD54261F4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907" y="2872765"/>
            <a:ext cx="2016385" cy="20498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4B1D24-08F4-4CE0-8D61-17ED7629CFB4}"/>
              </a:ext>
            </a:extLst>
          </p:cNvPr>
          <p:cNvSpPr txBox="1"/>
          <p:nvPr/>
        </p:nvSpPr>
        <p:spPr>
          <a:xfrm>
            <a:off x="2905312" y="2596689"/>
            <a:ext cx="1224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EMNIST</a:t>
            </a:r>
            <a:endParaRPr lang="en-SG" sz="18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0DA2A-7B4F-4EBB-BAD5-E2DA913520C3}"/>
              </a:ext>
            </a:extLst>
          </p:cNvPr>
          <p:cNvSpPr txBox="1"/>
          <p:nvPr/>
        </p:nvSpPr>
        <p:spPr>
          <a:xfrm>
            <a:off x="4536487" y="1242548"/>
            <a:ext cx="2032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Fashion - MNIST</a:t>
            </a:r>
            <a:endParaRPr lang="en-SG" sz="1800" b="1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0FDA8A-43C2-4D06-BBAF-471577163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58" r="-2623"/>
          <a:stretch/>
        </p:blipFill>
        <p:spPr>
          <a:xfrm>
            <a:off x="6604528" y="3008122"/>
            <a:ext cx="2244679" cy="19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Common Large Image Datasets</a:t>
            </a:r>
            <a:endParaRPr lang="en-SG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D8924-AD11-4DE4-9894-451FCC80F307}"/>
              </a:ext>
            </a:extLst>
          </p:cNvPr>
          <p:cNvSpPr txBox="1"/>
          <p:nvPr/>
        </p:nvSpPr>
        <p:spPr>
          <a:xfrm>
            <a:off x="1715017" y="1206066"/>
            <a:ext cx="147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ImageNet</a:t>
            </a:r>
            <a:endParaRPr lang="en-SG" sz="1800" b="1" dirty="0">
              <a:latin typeface="+mj-lt"/>
            </a:endParaRPr>
          </a:p>
        </p:txBody>
      </p:sp>
      <p:pic>
        <p:nvPicPr>
          <p:cNvPr id="2050" name="Picture 2" descr="ImageNet Dataset | Papers With Code">
            <a:extLst>
              <a:ext uri="{FF2B5EF4-FFF2-40B4-BE49-F238E27FC236}">
                <a16:creationId xmlns:a16="http://schemas.microsoft.com/office/drawing/2014/main" id="{FE94A516-2C5D-4BE5-BB84-C161F20E9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4" y="1575398"/>
            <a:ext cx="3518946" cy="35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6B443E-18AD-41CB-B861-2544E1C79A7D}"/>
              </a:ext>
            </a:extLst>
          </p:cNvPr>
          <p:cNvSpPr txBox="1"/>
          <p:nvPr/>
        </p:nvSpPr>
        <p:spPr>
          <a:xfrm>
            <a:off x="4256116" y="1733787"/>
            <a:ext cx="46385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This dataset spans 1000 object classes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1,281,167 training images,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50,000 validation images and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100,000 test images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lvl="4"/>
            <a:r>
              <a:rPr lang="en-SG" dirty="0">
                <a:hlinkClick r:id="rId4"/>
              </a:rPr>
              <a:t>https://www.image-net.org/download.php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77032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Natural Language Processing </a:t>
            </a:r>
            <a:endParaRPr lang="en-SG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D8924-AD11-4DE4-9894-451FCC80F307}"/>
              </a:ext>
            </a:extLst>
          </p:cNvPr>
          <p:cNvSpPr txBox="1"/>
          <p:nvPr/>
        </p:nvSpPr>
        <p:spPr>
          <a:xfrm>
            <a:off x="628648" y="1320170"/>
            <a:ext cx="2358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IMDB movie review</a:t>
            </a:r>
            <a:endParaRPr lang="en-SG" sz="18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87AF4F-4DAA-4BDF-81E5-FC6A0E55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71" y="1830818"/>
            <a:ext cx="5181600" cy="2638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F64C50-9E36-4FF5-A32B-AC30CF1CC287}"/>
              </a:ext>
            </a:extLst>
          </p:cNvPr>
          <p:cNvSpPr txBox="1"/>
          <p:nvPr/>
        </p:nvSpPr>
        <p:spPr>
          <a:xfrm>
            <a:off x="6157135" y="1436548"/>
            <a:ext cx="281767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Natural Language Processing (NLP)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sz="1800" b="1" dirty="0">
                <a:latin typeface="+mj-lt"/>
              </a:rPr>
              <a:t>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425154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Natural Language Processing </a:t>
            </a:r>
            <a:endParaRPr lang="en-SG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64C50-9E36-4FF5-A32B-AC30CF1CC287}"/>
              </a:ext>
            </a:extLst>
          </p:cNvPr>
          <p:cNvSpPr txBox="1"/>
          <p:nvPr/>
        </p:nvSpPr>
        <p:spPr>
          <a:xfrm>
            <a:off x="720611" y="1212105"/>
            <a:ext cx="6927098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Natural Language Processing (NLP)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sz="1800" b="1" dirty="0">
                <a:latin typeface="+mj-lt"/>
              </a:rPr>
              <a:t>Translation</a:t>
            </a:r>
          </a:p>
          <a:p>
            <a:pPr marL="623888" lvl="1" indent="-285750">
              <a:buFont typeface="Wingdings" panose="05000000000000000000" pitchFamily="2" charset="2"/>
              <a:buChar char="ü"/>
            </a:pPr>
            <a:r>
              <a:rPr lang="en-SG" sz="1800" b="0" i="0" u="none" strike="noStrike" baseline="0" dirty="0">
                <a:latin typeface="+mj-lt"/>
              </a:rPr>
              <a:t>Canadian parliament </a:t>
            </a:r>
            <a:r>
              <a:rPr lang="en-US" sz="1800" b="0" i="0" u="none" strike="noStrike" baseline="0" dirty="0">
                <a:latin typeface="+mj-lt"/>
              </a:rPr>
              <a:t>(English-French pairs)</a:t>
            </a:r>
          </a:p>
          <a:p>
            <a:pPr marL="623888" lvl="1" indent="-285750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>
                <a:latin typeface="+mj-lt"/>
              </a:rPr>
              <a:t>the European Union (</a:t>
            </a:r>
            <a:r>
              <a:rPr lang="en-US" sz="1800" b="0" i="0" u="none" strike="noStrike" baseline="0" dirty="0" err="1">
                <a:latin typeface="+mj-lt"/>
              </a:rPr>
              <a:t>Europarl</a:t>
            </a:r>
            <a:r>
              <a:rPr lang="en-US" sz="1800" b="0" i="0" u="none" strike="noStrike" baseline="0" dirty="0">
                <a:latin typeface="+mj-lt"/>
              </a:rPr>
              <a:t>).</a:t>
            </a:r>
          </a:p>
          <a:p>
            <a:pPr marL="338138" lvl="1"/>
            <a:endParaRPr lang="en-US" sz="1800" b="1" dirty="0">
              <a:latin typeface="+mj-lt"/>
            </a:endParaRP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sz="1800" b="1" dirty="0">
                <a:latin typeface="+mj-lt"/>
              </a:rPr>
              <a:t>Document summarization, Question answering</a:t>
            </a:r>
            <a:endParaRPr lang="en-SG" sz="1800" b="1" dirty="0">
              <a:latin typeface="+mj-lt"/>
            </a:endParaRPr>
          </a:p>
          <a:p>
            <a:pPr algn="l">
              <a:spcAft>
                <a:spcPts val="600"/>
              </a:spcAft>
            </a:pPr>
            <a:endParaRPr lang="en-US" sz="18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D2034-D3F3-4A9A-BF97-778EBDA2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414" y="3069559"/>
            <a:ext cx="6251171" cy="20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08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Discrete Input Data</a:t>
            </a:r>
            <a:endParaRPr lang="en-SG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B5D34-B77B-4BBB-97AE-BD9AD760FFAE}"/>
              </a:ext>
            </a:extLst>
          </p:cNvPr>
          <p:cNvSpPr txBox="1"/>
          <p:nvPr/>
        </p:nvSpPr>
        <p:spPr>
          <a:xfrm>
            <a:off x="720611" y="1212105"/>
            <a:ext cx="257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SG" sz="1800" b="1" i="0" u="none" strike="noStrike" baseline="0" dirty="0">
                <a:latin typeface="+mj-lt"/>
              </a:rPr>
              <a:t>One hot encoding </a:t>
            </a:r>
            <a:endParaRPr lang="en-US" sz="18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DFBA4-4CA0-4310-BFC1-2945EDD07A19}"/>
              </a:ext>
            </a:extLst>
          </p:cNvPr>
          <p:cNvSpPr txBox="1"/>
          <p:nvPr/>
        </p:nvSpPr>
        <p:spPr>
          <a:xfrm>
            <a:off x="628648" y="3297428"/>
            <a:ext cx="257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SG" sz="1800" b="1" i="0" u="none" strike="noStrike" baseline="0" dirty="0">
                <a:latin typeface="+mj-lt"/>
              </a:rPr>
              <a:t>Feature Interaction</a:t>
            </a:r>
            <a:endParaRPr lang="en-US" sz="18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753F5-0156-4B74-BC90-90A635AD851F}"/>
              </a:ext>
            </a:extLst>
          </p:cNvPr>
          <p:cNvSpPr txBox="1"/>
          <p:nvPr/>
        </p:nvSpPr>
        <p:spPr>
          <a:xfrm>
            <a:off x="720611" y="1585310"/>
            <a:ext cx="2859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+mj-lt"/>
              </a:rPr>
              <a:t>3 colors (say red, green and blue)</a:t>
            </a:r>
            <a:endParaRPr lang="en-SG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EEF0B-1B13-408B-A02A-0EBF56BD3910}"/>
              </a:ext>
            </a:extLst>
          </p:cNvPr>
          <p:cNvSpPr txBox="1"/>
          <p:nvPr/>
        </p:nvSpPr>
        <p:spPr>
          <a:xfrm>
            <a:off x="720611" y="2170344"/>
            <a:ext cx="2962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+mj-lt"/>
              </a:rPr>
              <a:t>one-hot(red)     = [1; 0; 0], </a:t>
            </a:r>
          </a:p>
          <a:p>
            <a:r>
              <a:rPr lang="en-US" sz="1400" b="0" i="0" u="none" strike="noStrike" baseline="0" dirty="0">
                <a:latin typeface="+mj-lt"/>
              </a:rPr>
              <a:t>one-hot(green) = [0; 1; 0], </a:t>
            </a:r>
          </a:p>
          <a:p>
            <a:r>
              <a:rPr lang="en-US" sz="1400" b="0" i="0" u="none" strike="noStrike" baseline="0" dirty="0">
                <a:latin typeface="+mj-lt"/>
              </a:rPr>
              <a:t>one-hot(blue)   = [0; 0; 1].</a:t>
            </a:r>
            <a:endParaRPr lang="en-SG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74488C-4206-4C6F-9E8F-47B33CCF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163" y="2355880"/>
            <a:ext cx="4214553" cy="36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6AACBD-37F0-482D-87D4-698FD088B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9" y="3666760"/>
            <a:ext cx="5963937" cy="14119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A05A5C-08B8-4911-B318-B0C94DFDAA88}"/>
              </a:ext>
            </a:extLst>
          </p:cNvPr>
          <p:cNvCxnSpPr/>
          <p:nvPr/>
        </p:nvCxnSpPr>
        <p:spPr>
          <a:xfrm>
            <a:off x="357447" y="3186265"/>
            <a:ext cx="7946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84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Text Data</a:t>
            </a:r>
            <a:endParaRPr lang="en-SG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B5D34-B77B-4BBB-97AE-BD9AD760FFAE}"/>
              </a:ext>
            </a:extLst>
          </p:cNvPr>
          <p:cNvSpPr txBox="1"/>
          <p:nvPr/>
        </p:nvSpPr>
        <p:spPr>
          <a:xfrm>
            <a:off x="720611" y="1212105"/>
            <a:ext cx="257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SG" sz="1800" b="1" i="0" u="none" strike="noStrike" baseline="0" dirty="0">
                <a:latin typeface="+mj-lt"/>
              </a:rPr>
              <a:t>Bag of words</a:t>
            </a:r>
            <a:endParaRPr lang="en-US" sz="18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DFBA4-4CA0-4310-BFC1-2945EDD07A19}"/>
              </a:ext>
            </a:extLst>
          </p:cNvPr>
          <p:cNvSpPr txBox="1"/>
          <p:nvPr/>
        </p:nvSpPr>
        <p:spPr>
          <a:xfrm>
            <a:off x="628647" y="2935912"/>
            <a:ext cx="699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TF-IDF: </a:t>
            </a:r>
            <a:r>
              <a:rPr lang="en-US" sz="1800" b="1" dirty="0">
                <a:latin typeface="+mj-lt"/>
              </a:rPr>
              <a:t>T</a:t>
            </a:r>
            <a:r>
              <a:rPr lang="en-US" sz="1800" b="1" i="0" u="none" strike="noStrike" baseline="0" dirty="0">
                <a:latin typeface="+mj-lt"/>
              </a:rPr>
              <a:t>erm Frequency — Inverse Document Frequency</a:t>
            </a:r>
            <a:endParaRPr lang="en-US" sz="18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6242F0-27E4-4277-AD62-B9044799B91C}"/>
              </a:ext>
            </a:extLst>
          </p:cNvPr>
          <p:cNvSpPr txBox="1"/>
          <p:nvPr/>
        </p:nvSpPr>
        <p:spPr>
          <a:xfrm>
            <a:off x="720611" y="1581437"/>
            <a:ext cx="74341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+mj-lt"/>
              </a:rPr>
              <a:t>dropping punctuation,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+mj-lt"/>
              </a:rPr>
              <a:t>converting all words to lower case;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+mj-lt"/>
              </a:rPr>
              <a:t>dropping common but uninformative words – “and”, “the” </a:t>
            </a:r>
            <a:r>
              <a:rPr lang="en-US" sz="1400" b="0" i="0" u="none" strike="noStrike" baseline="0" dirty="0">
                <a:latin typeface="+mj-lt"/>
                <a:sym typeface="Wingdings" panose="05000000000000000000" pitchFamily="2" charset="2"/>
              </a:rPr>
              <a:t> (</a:t>
            </a:r>
            <a:r>
              <a:rPr lang="en-US" sz="1400" b="1" i="0" u="none" strike="noStrike" baseline="0" dirty="0">
                <a:latin typeface="+mj-lt"/>
                <a:sym typeface="Wingdings" panose="05000000000000000000" pitchFamily="2" charset="2"/>
              </a:rPr>
              <a:t>stop word removal_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sym typeface="Wingdings" panose="05000000000000000000" pitchFamily="2" charset="2"/>
              </a:rPr>
              <a:t>Replace word with their base form – “running”, “runs”  “run” </a:t>
            </a:r>
            <a:r>
              <a:rPr lang="en-US" b="1" dirty="0">
                <a:latin typeface="+mj-lt"/>
                <a:sym typeface="Wingdings" panose="05000000000000000000" pitchFamily="2" charset="2"/>
              </a:rPr>
              <a:t>(word stemming)</a:t>
            </a:r>
            <a:endParaRPr lang="en-SG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0126D-1C7D-4C41-AABF-6A441358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22" y="3374164"/>
            <a:ext cx="3209579" cy="516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1EAA5-A234-40B3-B2F4-A809056FF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18" b="3499"/>
          <a:stretch/>
        </p:blipFill>
        <p:spPr>
          <a:xfrm>
            <a:off x="1018309" y="3931395"/>
            <a:ext cx="1240545" cy="232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39ACEF-9137-477B-ACD3-A1CA62AFCB45}"/>
              </a:ext>
            </a:extLst>
          </p:cNvPr>
          <p:cNvSpPr txBox="1"/>
          <p:nvPr/>
        </p:nvSpPr>
        <p:spPr>
          <a:xfrm>
            <a:off x="905222" y="4213443"/>
            <a:ext cx="28632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baseline="0" dirty="0" err="1">
                <a:latin typeface="+mj-lt"/>
              </a:rPr>
              <a:t>DF</a:t>
            </a:r>
            <a:r>
              <a:rPr lang="en-US" sz="600" b="0" i="1" u="none" strike="noStrike" baseline="0" dirty="0" err="1">
                <a:latin typeface="+mj-lt"/>
              </a:rPr>
              <a:t>i</a:t>
            </a:r>
            <a:r>
              <a:rPr lang="en-US" sz="600" b="0" i="0" u="none" strike="noStrike" baseline="0" dirty="0">
                <a:latin typeface="+mj-lt"/>
              </a:rPr>
              <a:t> </a:t>
            </a:r>
            <a:r>
              <a:rPr lang="en-US" sz="1100" b="0" i="0" u="none" strike="noStrike" baseline="0" dirty="0">
                <a:latin typeface="+mj-lt"/>
              </a:rPr>
              <a:t>is the number of documents with term </a:t>
            </a:r>
            <a:r>
              <a:rPr lang="en-US" sz="1100" b="0" i="1" u="none" strike="noStrike" baseline="0" dirty="0" err="1">
                <a:latin typeface="+mj-lt"/>
              </a:rPr>
              <a:t>i</a:t>
            </a:r>
            <a:endParaRPr lang="en-SG" sz="1100" i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051FF-9B5C-49BB-B044-AA55583D794B}"/>
              </a:ext>
            </a:extLst>
          </p:cNvPr>
          <p:cNvSpPr txBox="1"/>
          <p:nvPr/>
        </p:nvSpPr>
        <p:spPr>
          <a:xfrm>
            <a:off x="633412" y="4681501"/>
            <a:ext cx="78771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 dirty="0">
                <a:hlinkClick r:id="rId5"/>
              </a:rPr>
              <a:t>https://towardsdatascience.com/tf-idf-for-document-ranking-from-scratch-in-python-on-real-world-dataset-796d339a4089</a:t>
            </a:r>
            <a:r>
              <a:rPr lang="en-SG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44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3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sz="4400" b="1" dirty="0">
                <a:solidFill>
                  <a:srgbClr val="FFFFFF"/>
                </a:solidFill>
                <a:latin typeface="+mj-lt"/>
              </a:rPr>
              <a:t>AI Techniques</a:t>
            </a:r>
            <a:endParaRPr lang="en-SG" sz="4400" dirty="0">
              <a:latin typeface="+mj-lt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0C99D3C-AFB3-4A85-8A21-5221451D9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004883"/>
              </p:ext>
            </p:extLst>
          </p:nvPr>
        </p:nvGraphicFramePr>
        <p:xfrm>
          <a:off x="755456" y="1429392"/>
          <a:ext cx="7827299" cy="269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800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4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93272E-CCE6-41F2-A4AF-6AEC19FD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8" y="1560753"/>
            <a:ext cx="4241625" cy="2854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0080C9-E69E-4418-AA87-62AA6B97D32C}"/>
                  </a:ext>
                </a:extLst>
              </p:cNvPr>
              <p:cNvSpPr txBox="1"/>
              <p:nvPr/>
            </p:nvSpPr>
            <p:spPr>
              <a:xfrm>
                <a:off x="4957837" y="1874454"/>
                <a:ext cx="3967678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lang="en-SG" sz="2000" b="0" dirty="0"/>
              </a:p>
              <a:p>
                <a:endParaRPr lang="en-SG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000" dirty="0">
                  <a:ea typeface="Cambria Math" panose="02040503050406030204" pitchFamily="18" charset="0"/>
                </a:endParaRPr>
              </a:p>
              <a:p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G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0080C9-E69E-4418-AA87-62AA6B97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837" y="1874454"/>
                <a:ext cx="3967678" cy="1538883"/>
              </a:xfrm>
              <a:prstGeom prst="rect">
                <a:avLst/>
              </a:prstGeom>
              <a:blipFill>
                <a:blip r:embed="rId4"/>
                <a:stretch>
                  <a:fillRect b="-67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7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5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0080C9-E69E-4418-AA87-62AA6B97D32C}"/>
                  </a:ext>
                </a:extLst>
              </p:cNvPr>
              <p:cNvSpPr txBox="1"/>
              <p:nvPr/>
            </p:nvSpPr>
            <p:spPr>
              <a:xfrm>
                <a:off x="1478768" y="3228380"/>
                <a:ext cx="5342818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𝑛𝑢𝑚𝑒𝑟𝑖𝑐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en-SG" sz="2000" b="0" dirty="0"/>
              </a:p>
              <a:p>
                <a:endParaRPr lang="en-SG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SG" sz="2000" dirty="0">
                  <a:ea typeface="Cambria Math" panose="02040503050406030204" pitchFamily="18" charset="0"/>
                </a:endParaRPr>
              </a:p>
              <a:p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G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0080C9-E69E-4418-AA87-62AA6B97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768" y="3228380"/>
                <a:ext cx="5342818" cy="1538883"/>
              </a:xfrm>
              <a:prstGeom prst="rect">
                <a:avLst/>
              </a:prstGeom>
              <a:blipFill>
                <a:blip r:embed="rId3"/>
                <a:stretch>
                  <a:fillRect b="-67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95FF3D5-1F30-4BC0-9A2C-9905F813A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8799"/>
            <a:ext cx="5787216" cy="1743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44498-229E-4CC5-B37C-A8674C370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880" y="1378065"/>
            <a:ext cx="3414594" cy="16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5D05845-F17C-4B86-AFC2-03B94F7E0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2" y="4251059"/>
            <a:ext cx="2657475" cy="7802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6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1257421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sz="2400" b="1" dirty="0">
                <a:solidFill>
                  <a:schemeClr val="tx1"/>
                </a:solidFill>
                <a:latin typeface="+mj-lt"/>
              </a:rPr>
              <a:t>Empirical Risk Minimization</a:t>
            </a:r>
            <a:endParaRPr lang="en-SG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EE72A-5815-4ABE-BE1D-367B5E9D7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426" y="3197261"/>
            <a:ext cx="3810000" cy="10953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5C5957-EFB3-4A5A-AC46-26AA24CB8B34}"/>
              </a:ext>
            </a:extLst>
          </p:cNvPr>
          <p:cNvSpPr txBox="1"/>
          <p:nvPr/>
        </p:nvSpPr>
        <p:spPr>
          <a:xfrm>
            <a:off x="4114800" y="21127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C7CA8-D100-4A16-9A15-86954D48F010}"/>
              </a:ext>
            </a:extLst>
          </p:cNvPr>
          <p:cNvSpPr txBox="1"/>
          <p:nvPr/>
        </p:nvSpPr>
        <p:spPr>
          <a:xfrm>
            <a:off x="3790252" y="398485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A63678-4E12-485A-A933-5812DC71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131" y="2081853"/>
            <a:ext cx="6019800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Google Shape;147;p27">
            <a:extLst>
              <a:ext uri="{FF2B5EF4-FFF2-40B4-BE49-F238E27FC236}">
                <a16:creationId xmlns:a16="http://schemas.microsoft.com/office/drawing/2014/main" id="{7A524965-E39F-4A76-AAF5-EA9FB7159ADC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319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7</a:t>
            </a:fld>
            <a:endParaRPr lang="en-SG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04143-2364-45DD-822A-215CB1273663}"/>
              </a:ext>
            </a:extLst>
          </p:cNvPr>
          <p:cNvSpPr txBox="1"/>
          <p:nvPr/>
        </p:nvSpPr>
        <p:spPr>
          <a:xfrm>
            <a:off x="628648" y="1344123"/>
            <a:ext cx="788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Uncertainty </a:t>
            </a:r>
            <a:r>
              <a:rPr lang="en-SG" sz="2400" b="1" dirty="0">
                <a:sym typeface="Wingdings" panose="05000000000000000000" pitchFamily="2" charset="2"/>
              </a:rPr>
              <a:t> </a:t>
            </a:r>
            <a:r>
              <a:rPr lang="en-SG" sz="2400" dirty="0"/>
              <a:t>using conditional probability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30339-466B-4094-8261-3841103E4397}"/>
              </a:ext>
            </a:extLst>
          </p:cNvPr>
          <p:cNvSpPr txBox="1"/>
          <p:nvPr/>
        </p:nvSpPr>
        <p:spPr>
          <a:xfrm>
            <a:off x="527780" y="2909781"/>
            <a:ext cx="220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Constraints: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EB5E38-75AD-4AF0-939C-8680366A23FB}"/>
                  </a:ext>
                </a:extLst>
              </p:cNvPr>
              <p:cNvSpPr txBox="1"/>
              <p:nvPr/>
            </p:nvSpPr>
            <p:spPr>
              <a:xfrm>
                <a:off x="1651842" y="3496927"/>
                <a:ext cx="14167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EB5E38-75AD-4AF0-939C-8680366A2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842" y="3496927"/>
                <a:ext cx="1416720" cy="369332"/>
              </a:xfrm>
              <a:prstGeom prst="rect">
                <a:avLst/>
              </a:prstGeom>
              <a:blipFill>
                <a:blip r:embed="rId3"/>
                <a:stretch>
                  <a:fillRect l="-6466" r="-6034" b="-38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10AD16-90BE-4AD2-9A18-1DC11AB25513}"/>
                  </a:ext>
                </a:extLst>
              </p:cNvPr>
              <p:cNvSpPr txBox="1"/>
              <p:nvPr/>
            </p:nvSpPr>
            <p:spPr>
              <a:xfrm>
                <a:off x="1371600" y="3789658"/>
                <a:ext cx="1940000" cy="113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SG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10AD16-90BE-4AD2-9A18-1DC11AB25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789658"/>
                <a:ext cx="1940000" cy="1132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08127FD-4E11-42E6-978C-7874A7D51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170" y="3575578"/>
            <a:ext cx="4352925" cy="1085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B98729-67B0-4B51-97C7-B2015924F743}"/>
              </a:ext>
            </a:extLst>
          </p:cNvPr>
          <p:cNvSpPr txBox="1"/>
          <p:nvPr/>
        </p:nvSpPr>
        <p:spPr>
          <a:xfrm>
            <a:off x="4297170" y="2896917"/>
            <a:ext cx="3363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 err="1"/>
              <a:t>Softmax</a:t>
            </a:r>
            <a:r>
              <a:rPr lang="en-SG" sz="2400" dirty="0"/>
              <a:t> function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39E851A-3D75-4E1D-975C-9553C4C27D03}"/>
              </a:ext>
            </a:extLst>
          </p:cNvPr>
          <p:cNvSpPr/>
          <p:nvPr/>
        </p:nvSpPr>
        <p:spPr>
          <a:xfrm>
            <a:off x="3561347" y="3765898"/>
            <a:ext cx="423512" cy="613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C1BD6C-CD51-4FE4-827E-85C00AEB0A8F}"/>
                  </a:ext>
                </a:extLst>
              </p:cNvPr>
              <p:cNvSpPr txBox="1"/>
              <p:nvPr/>
            </p:nvSpPr>
            <p:spPr>
              <a:xfrm>
                <a:off x="2725050" y="2078010"/>
                <a:ext cx="36938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SG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SG" sz="24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SG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SG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SG" sz="240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C1BD6C-CD51-4FE4-827E-85C00AEB0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050" y="2078010"/>
                <a:ext cx="3693899" cy="369332"/>
              </a:xfrm>
              <a:prstGeom prst="rect">
                <a:avLst/>
              </a:prstGeom>
              <a:blipFill>
                <a:blip r:embed="rId6"/>
                <a:stretch>
                  <a:fillRect l="-2970" t="-25000" b="-51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EBC0A5-1328-43D3-8690-ED794760080B}"/>
                  </a:ext>
                </a:extLst>
              </p:cNvPr>
              <p:cNvSpPr txBox="1"/>
              <p:nvPr/>
            </p:nvSpPr>
            <p:spPr>
              <a:xfrm>
                <a:off x="2624184" y="2076748"/>
                <a:ext cx="3693899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SG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SG" sz="24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SG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SG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SG" sz="2400" dirty="0">
                    <a:ea typeface="Cambria Math" panose="02040503050406030204" pitchFamily="18" charset="0"/>
                  </a:rPr>
                  <a:t>))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EBC0A5-1328-43D3-8690-ED794760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184" y="2076748"/>
                <a:ext cx="3693899" cy="369332"/>
              </a:xfrm>
              <a:prstGeom prst="rect">
                <a:avLst/>
              </a:prstGeom>
              <a:blipFill>
                <a:blip r:embed="rId7"/>
                <a:stretch>
                  <a:fillRect l="-2970" t="-25000" r="-3135" b="-51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oogle Shape;147;p27">
            <a:extLst>
              <a:ext uri="{FF2B5EF4-FFF2-40B4-BE49-F238E27FC236}">
                <a16:creationId xmlns:a16="http://schemas.microsoft.com/office/drawing/2014/main" id="{0E818975-58E9-4856-B47D-238C2AE33063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  <p:sp>
        <p:nvSpPr>
          <p:cNvPr id="28" name="Google Shape;147;p27">
            <a:extLst>
              <a:ext uri="{FF2B5EF4-FFF2-40B4-BE49-F238E27FC236}">
                <a16:creationId xmlns:a16="http://schemas.microsoft.com/office/drawing/2014/main" id="{FDFBB6DC-2267-4A00-9767-02387FCBBDA5}"/>
              </a:ext>
            </a:extLst>
          </p:cNvPr>
          <p:cNvSpPr txBox="1">
            <a:spLocks/>
          </p:cNvSpPr>
          <p:nvPr/>
        </p:nvSpPr>
        <p:spPr>
          <a:xfrm>
            <a:off x="628648" y="215887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  <p:sp>
        <p:nvSpPr>
          <p:cNvPr id="29" name="Google Shape;147;p27">
            <a:extLst>
              <a:ext uri="{FF2B5EF4-FFF2-40B4-BE49-F238E27FC236}">
                <a16:creationId xmlns:a16="http://schemas.microsoft.com/office/drawing/2014/main" id="{0C701D7C-5547-41A2-87F9-2DB1FE452C29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096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8</a:t>
            </a:fld>
            <a:endParaRPr lang="en-SG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60574-2425-45A2-B7E1-A15A9090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27" y="2589728"/>
            <a:ext cx="26670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0107FD-A81C-4AED-8F53-C092D682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242" y="3545840"/>
            <a:ext cx="4352925" cy="990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ABECA7-E2E4-4DE4-9773-D4064122F55B}"/>
              </a:ext>
            </a:extLst>
          </p:cNvPr>
          <p:cNvSpPr txBox="1"/>
          <p:nvPr/>
        </p:nvSpPr>
        <p:spPr>
          <a:xfrm>
            <a:off x="628649" y="1316612"/>
            <a:ext cx="788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Maximum Likelihood Estimation</a:t>
            </a:r>
          </a:p>
        </p:txBody>
      </p:sp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2D54E-756B-492B-955A-756FE70EB564}"/>
              </a:ext>
            </a:extLst>
          </p:cNvPr>
          <p:cNvSpPr txBox="1"/>
          <p:nvPr/>
        </p:nvSpPr>
        <p:spPr>
          <a:xfrm>
            <a:off x="733422" y="1890731"/>
            <a:ext cx="788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Minimizing Negative Log Likelihood</a:t>
            </a:r>
          </a:p>
        </p:txBody>
      </p:sp>
    </p:spTree>
    <p:extLst>
      <p:ext uri="{BB962C8B-B14F-4D97-AF65-F5344CB8AC3E}">
        <p14:creationId xmlns:p14="http://schemas.microsoft.com/office/powerpoint/2010/main" val="233894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Regression</a:t>
            </a:r>
            <a:endParaRPr lang="en-SG" dirty="0">
              <a:latin typeface="+mj-lt"/>
            </a:endParaRPr>
          </a:p>
        </p:txBody>
      </p:sp>
      <p:sp>
        <p:nvSpPr>
          <p:cNvPr id="3" name="Google Shape;147;p27">
            <a:extLst>
              <a:ext uri="{FF2B5EF4-FFF2-40B4-BE49-F238E27FC236}">
                <a16:creationId xmlns:a16="http://schemas.microsoft.com/office/drawing/2014/main" id="{25394CE5-BCFA-4CDA-BD92-4C885E9BDD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1174294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sz="2400" b="1" dirty="0">
                <a:solidFill>
                  <a:schemeClr val="tx1"/>
                </a:solidFill>
                <a:latin typeface="+mj-lt"/>
              </a:rPr>
              <a:t>Output = Real-value </a:t>
            </a:r>
            <a:r>
              <a:rPr lang="en-SG" sz="24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Quadratic loss </a:t>
            </a:r>
            <a:endParaRPr lang="en-SG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05239-5672-4E1A-8CC5-BEF5734F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11" y="1806472"/>
            <a:ext cx="3607723" cy="1135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236457-38B7-4775-8D48-3C0F30E4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21" y="3276278"/>
            <a:ext cx="6101542" cy="164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541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7.1.1417"/>
  <p:tag name="SLIDO_PRESENTATION_ID" val="00000000-0000-0000-0000-000000000000"/>
  <p:tag name="SLIDO_EVENT_UUID" val="8dd10cc2-e951-44f8-8bbf-ec9b17413f90"/>
  <p:tag name="SLIDO_EVENT_SECTION_UUID" val="807de3c4-e6eb-4c5a-8c50-79184318ff39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901</Words>
  <Application>Microsoft Office PowerPoint</Application>
  <PresentationFormat>On-screen Show (16:9)</PresentationFormat>
  <Paragraphs>181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Helvetica</vt:lpstr>
      <vt:lpstr>Calibri</vt:lpstr>
      <vt:lpstr>Wingdings</vt:lpstr>
      <vt:lpstr>Cambria Math</vt:lpstr>
      <vt:lpstr>Simple Light</vt:lpstr>
      <vt:lpstr>Office Theme</vt:lpstr>
      <vt:lpstr>PowerPoint Presentation</vt:lpstr>
      <vt:lpstr>What is Machine Learning?</vt:lpstr>
      <vt:lpstr>AI Techniques</vt:lpstr>
      <vt:lpstr>Supervised Learning  - Classification</vt:lpstr>
      <vt:lpstr>Supervised Learning  - Classification</vt:lpstr>
      <vt:lpstr>Empirical Risk Minimization</vt:lpstr>
      <vt:lpstr>PowerPoint Presentation</vt:lpstr>
      <vt:lpstr>PowerPoint Presentation</vt:lpstr>
      <vt:lpstr>Output = Real-value  Quadratic loss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Yeshwant Singh</cp:lastModifiedBy>
  <cp:revision>212</cp:revision>
  <dcterms:modified xsi:type="dcterms:W3CDTF">2023-08-23T09:06:36Z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